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8" r:id="rId3"/>
    <p:sldId id="259" r:id="rId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2" autoAdjust="0"/>
    <p:restoredTop sz="94660"/>
  </p:normalViewPr>
  <p:slideViewPr>
    <p:cSldViewPr snapToGrid="0">
      <p:cViewPr varScale="1">
        <p:scale>
          <a:sx n="83" d="100"/>
          <a:sy n="83" d="100"/>
        </p:scale>
        <p:origin x="90"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628F85-A06D-4A9B-9053-79C7C52E0F75}" type="datetimeFigureOut">
              <a:rPr kumimoji="1" lang="ja-JP" altLang="en-US" smtClean="0"/>
              <a:t>2025/1/28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9B5487-6798-499B-8A06-24967160015B}" type="slidenum">
              <a:rPr kumimoji="1" lang="ja-JP" altLang="en-US" smtClean="0"/>
              <a:t>‹#›</a:t>
            </a:fld>
            <a:endParaRPr kumimoji="1" lang="ja-JP" altLang="en-US"/>
          </a:p>
        </p:txBody>
      </p:sp>
    </p:spTree>
    <p:extLst>
      <p:ext uri="{BB962C8B-B14F-4D97-AF65-F5344CB8AC3E}">
        <p14:creationId xmlns:p14="http://schemas.microsoft.com/office/powerpoint/2010/main" val="3267102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21d5faebe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21d5faebe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28ec277568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28ec277568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32e21ac14c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32e21ac14c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BB6DE5-1A9B-7C27-60A9-F089B3DA94A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43E2AB4-B28E-D579-6275-65ECE9E434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CB69BC2-A253-DA5F-4AE2-86183E5AD20B}"/>
              </a:ext>
            </a:extLst>
          </p:cNvPr>
          <p:cNvSpPr>
            <a:spLocks noGrp="1"/>
          </p:cNvSpPr>
          <p:nvPr>
            <p:ph type="dt" sz="half" idx="10"/>
          </p:nvPr>
        </p:nvSpPr>
        <p:spPr/>
        <p:txBody>
          <a:bodyPr/>
          <a:lstStyle/>
          <a:p>
            <a:fld id="{E794CE03-FC12-4AFC-9AAE-08F8C0EEB8CF}"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C397B346-3D95-9B14-8F56-6C16343938F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89C02D8-A62C-2609-E6FF-846E9A7104D0}"/>
              </a:ext>
            </a:extLst>
          </p:cNvPr>
          <p:cNvSpPr>
            <a:spLocks noGrp="1"/>
          </p:cNvSpPr>
          <p:nvPr>
            <p:ph type="sldNum" sz="quarter" idx="12"/>
          </p:nvPr>
        </p:nvSpPr>
        <p:spPr/>
        <p:txBody>
          <a:bodyPr/>
          <a:lstStyle/>
          <a:p>
            <a:fld id="{A7B746A6-1B41-4DBC-9F66-F1B74352F37B}" type="slidenum">
              <a:rPr kumimoji="1" lang="ja-JP" altLang="en-US" smtClean="0"/>
              <a:t>‹#›</a:t>
            </a:fld>
            <a:endParaRPr kumimoji="1" lang="ja-JP" altLang="en-US"/>
          </a:p>
        </p:txBody>
      </p:sp>
    </p:spTree>
    <p:extLst>
      <p:ext uri="{BB962C8B-B14F-4D97-AF65-F5344CB8AC3E}">
        <p14:creationId xmlns:p14="http://schemas.microsoft.com/office/powerpoint/2010/main" val="1276167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0A5198-7C1E-CCAF-2C92-D5D57066F0D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50CD33D-EFF2-EB35-9D1A-51E47E242B4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5DBCA22-440D-2D25-0A4D-DBF067943BBB}"/>
              </a:ext>
            </a:extLst>
          </p:cNvPr>
          <p:cNvSpPr>
            <a:spLocks noGrp="1"/>
          </p:cNvSpPr>
          <p:nvPr>
            <p:ph type="dt" sz="half" idx="10"/>
          </p:nvPr>
        </p:nvSpPr>
        <p:spPr/>
        <p:txBody>
          <a:bodyPr/>
          <a:lstStyle/>
          <a:p>
            <a:fld id="{E794CE03-FC12-4AFC-9AAE-08F8C0EEB8CF}"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9172D637-3CBF-8DC8-40D3-2E46B565B24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BF20CE7-891D-EA37-75BF-22E7BFABF6D0}"/>
              </a:ext>
            </a:extLst>
          </p:cNvPr>
          <p:cNvSpPr>
            <a:spLocks noGrp="1"/>
          </p:cNvSpPr>
          <p:nvPr>
            <p:ph type="sldNum" sz="quarter" idx="12"/>
          </p:nvPr>
        </p:nvSpPr>
        <p:spPr/>
        <p:txBody>
          <a:bodyPr/>
          <a:lstStyle/>
          <a:p>
            <a:fld id="{A7B746A6-1B41-4DBC-9F66-F1B74352F37B}" type="slidenum">
              <a:rPr kumimoji="1" lang="ja-JP" altLang="en-US" smtClean="0"/>
              <a:t>‹#›</a:t>
            </a:fld>
            <a:endParaRPr kumimoji="1" lang="ja-JP" altLang="en-US"/>
          </a:p>
        </p:txBody>
      </p:sp>
    </p:spTree>
    <p:extLst>
      <p:ext uri="{BB962C8B-B14F-4D97-AF65-F5344CB8AC3E}">
        <p14:creationId xmlns:p14="http://schemas.microsoft.com/office/powerpoint/2010/main" val="3690561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86255C9-A3C3-C28D-7DE0-10312FF76C5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1BC5265-F897-03C9-FC1C-C3D48A72FBA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752F590-D227-6C98-16F3-489B21A0C415}"/>
              </a:ext>
            </a:extLst>
          </p:cNvPr>
          <p:cNvSpPr>
            <a:spLocks noGrp="1"/>
          </p:cNvSpPr>
          <p:nvPr>
            <p:ph type="dt" sz="half" idx="10"/>
          </p:nvPr>
        </p:nvSpPr>
        <p:spPr/>
        <p:txBody>
          <a:bodyPr/>
          <a:lstStyle/>
          <a:p>
            <a:fld id="{E794CE03-FC12-4AFC-9AAE-08F8C0EEB8CF}"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42A9E416-C507-AE3F-55AE-64FB2F22633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5E3A8F2-BBAC-32E2-975F-16C22610452B}"/>
              </a:ext>
            </a:extLst>
          </p:cNvPr>
          <p:cNvSpPr>
            <a:spLocks noGrp="1"/>
          </p:cNvSpPr>
          <p:nvPr>
            <p:ph type="sldNum" sz="quarter" idx="12"/>
          </p:nvPr>
        </p:nvSpPr>
        <p:spPr/>
        <p:txBody>
          <a:bodyPr/>
          <a:lstStyle/>
          <a:p>
            <a:fld id="{A7B746A6-1B41-4DBC-9F66-F1B74352F37B}" type="slidenum">
              <a:rPr kumimoji="1" lang="ja-JP" altLang="en-US" smtClean="0"/>
              <a:t>‹#›</a:t>
            </a:fld>
            <a:endParaRPr kumimoji="1" lang="ja-JP" altLang="en-US"/>
          </a:p>
        </p:txBody>
      </p:sp>
    </p:spTree>
    <p:extLst>
      <p:ext uri="{BB962C8B-B14F-4D97-AF65-F5344CB8AC3E}">
        <p14:creationId xmlns:p14="http://schemas.microsoft.com/office/powerpoint/2010/main" val="832503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86A5EE-D1D4-80C4-F611-CE8C577A213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5DDC8DA-7718-5777-060F-7C2BD0759A4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2865955-6E8F-2597-901D-7944A271B871}"/>
              </a:ext>
            </a:extLst>
          </p:cNvPr>
          <p:cNvSpPr>
            <a:spLocks noGrp="1"/>
          </p:cNvSpPr>
          <p:nvPr>
            <p:ph type="dt" sz="half" idx="10"/>
          </p:nvPr>
        </p:nvSpPr>
        <p:spPr/>
        <p:txBody>
          <a:bodyPr/>
          <a:lstStyle/>
          <a:p>
            <a:fld id="{E794CE03-FC12-4AFC-9AAE-08F8C0EEB8CF}"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222A7E81-2F59-FEEC-20E8-333ED91F9E4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697DFD6-1F8D-D514-5F4E-B6B1ACC865EE}"/>
              </a:ext>
            </a:extLst>
          </p:cNvPr>
          <p:cNvSpPr>
            <a:spLocks noGrp="1"/>
          </p:cNvSpPr>
          <p:nvPr>
            <p:ph type="sldNum" sz="quarter" idx="12"/>
          </p:nvPr>
        </p:nvSpPr>
        <p:spPr/>
        <p:txBody>
          <a:bodyPr/>
          <a:lstStyle/>
          <a:p>
            <a:fld id="{A7B746A6-1B41-4DBC-9F66-F1B74352F37B}" type="slidenum">
              <a:rPr kumimoji="1" lang="ja-JP" altLang="en-US" smtClean="0"/>
              <a:t>‹#›</a:t>
            </a:fld>
            <a:endParaRPr kumimoji="1" lang="ja-JP" altLang="en-US"/>
          </a:p>
        </p:txBody>
      </p:sp>
    </p:spTree>
    <p:extLst>
      <p:ext uri="{BB962C8B-B14F-4D97-AF65-F5344CB8AC3E}">
        <p14:creationId xmlns:p14="http://schemas.microsoft.com/office/powerpoint/2010/main" val="849962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1D0B55-8983-1A57-6BC5-1B44B108E74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60F420A-6A8E-297C-B936-0A246E5ECA2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067D73E-6FE8-EB02-A3DB-5922264281E0}"/>
              </a:ext>
            </a:extLst>
          </p:cNvPr>
          <p:cNvSpPr>
            <a:spLocks noGrp="1"/>
          </p:cNvSpPr>
          <p:nvPr>
            <p:ph type="dt" sz="half" idx="10"/>
          </p:nvPr>
        </p:nvSpPr>
        <p:spPr/>
        <p:txBody>
          <a:bodyPr/>
          <a:lstStyle/>
          <a:p>
            <a:fld id="{E794CE03-FC12-4AFC-9AAE-08F8C0EEB8CF}"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F20188FA-603E-7FEA-C8CB-9975A6B6487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0540A9F-E118-46D6-61CB-5870970322F5}"/>
              </a:ext>
            </a:extLst>
          </p:cNvPr>
          <p:cNvSpPr>
            <a:spLocks noGrp="1"/>
          </p:cNvSpPr>
          <p:nvPr>
            <p:ph type="sldNum" sz="quarter" idx="12"/>
          </p:nvPr>
        </p:nvSpPr>
        <p:spPr/>
        <p:txBody>
          <a:bodyPr/>
          <a:lstStyle/>
          <a:p>
            <a:fld id="{A7B746A6-1B41-4DBC-9F66-F1B74352F37B}" type="slidenum">
              <a:rPr kumimoji="1" lang="ja-JP" altLang="en-US" smtClean="0"/>
              <a:t>‹#›</a:t>
            </a:fld>
            <a:endParaRPr kumimoji="1" lang="ja-JP" altLang="en-US"/>
          </a:p>
        </p:txBody>
      </p:sp>
    </p:spTree>
    <p:extLst>
      <p:ext uri="{BB962C8B-B14F-4D97-AF65-F5344CB8AC3E}">
        <p14:creationId xmlns:p14="http://schemas.microsoft.com/office/powerpoint/2010/main" val="3901591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38BD52-28D3-E1B1-F974-070E7D00BB9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A0F0B21-A1E7-AED0-C1A1-0246474F125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22A75F3-F622-90FF-1B0F-DA1ACE82074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1FF7109-B944-0503-CDD5-22CFC1BA148E}"/>
              </a:ext>
            </a:extLst>
          </p:cNvPr>
          <p:cNvSpPr>
            <a:spLocks noGrp="1"/>
          </p:cNvSpPr>
          <p:nvPr>
            <p:ph type="dt" sz="half" idx="10"/>
          </p:nvPr>
        </p:nvSpPr>
        <p:spPr/>
        <p:txBody>
          <a:bodyPr/>
          <a:lstStyle/>
          <a:p>
            <a:fld id="{E794CE03-FC12-4AFC-9AAE-08F8C0EEB8CF}" type="datetimeFigureOut">
              <a:rPr kumimoji="1" lang="ja-JP" altLang="en-US" smtClean="0"/>
              <a:t>2025/1/28</a:t>
            </a:fld>
            <a:endParaRPr kumimoji="1" lang="ja-JP" altLang="en-US"/>
          </a:p>
        </p:txBody>
      </p:sp>
      <p:sp>
        <p:nvSpPr>
          <p:cNvPr id="6" name="フッター プレースホルダー 5">
            <a:extLst>
              <a:ext uri="{FF2B5EF4-FFF2-40B4-BE49-F238E27FC236}">
                <a16:creationId xmlns:a16="http://schemas.microsoft.com/office/drawing/2014/main" id="{207BED66-2891-297F-5FAD-166CEC188DF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C5A9981-5986-76E3-AFE7-88C56BEAD54C}"/>
              </a:ext>
            </a:extLst>
          </p:cNvPr>
          <p:cNvSpPr>
            <a:spLocks noGrp="1"/>
          </p:cNvSpPr>
          <p:nvPr>
            <p:ph type="sldNum" sz="quarter" idx="12"/>
          </p:nvPr>
        </p:nvSpPr>
        <p:spPr/>
        <p:txBody>
          <a:bodyPr/>
          <a:lstStyle/>
          <a:p>
            <a:fld id="{A7B746A6-1B41-4DBC-9F66-F1B74352F37B}" type="slidenum">
              <a:rPr kumimoji="1" lang="ja-JP" altLang="en-US" smtClean="0"/>
              <a:t>‹#›</a:t>
            </a:fld>
            <a:endParaRPr kumimoji="1" lang="ja-JP" altLang="en-US"/>
          </a:p>
        </p:txBody>
      </p:sp>
    </p:spTree>
    <p:extLst>
      <p:ext uri="{BB962C8B-B14F-4D97-AF65-F5344CB8AC3E}">
        <p14:creationId xmlns:p14="http://schemas.microsoft.com/office/powerpoint/2010/main" val="1577866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6C6A6B-70FA-0331-FD18-75839846C31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DB980D2-8B79-8601-A653-8A66C22E04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5F3AF7B-FBFC-9103-8906-96362E936E2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28F9820-6553-5352-E596-C327C767DE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09A3051-D111-2EA5-7231-60C9E07DF4B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630103F-EE37-E31E-4F84-579950D05F32}"/>
              </a:ext>
            </a:extLst>
          </p:cNvPr>
          <p:cNvSpPr>
            <a:spLocks noGrp="1"/>
          </p:cNvSpPr>
          <p:nvPr>
            <p:ph type="dt" sz="half" idx="10"/>
          </p:nvPr>
        </p:nvSpPr>
        <p:spPr/>
        <p:txBody>
          <a:bodyPr/>
          <a:lstStyle/>
          <a:p>
            <a:fld id="{E794CE03-FC12-4AFC-9AAE-08F8C0EEB8CF}" type="datetimeFigureOut">
              <a:rPr kumimoji="1" lang="ja-JP" altLang="en-US" smtClean="0"/>
              <a:t>2025/1/28</a:t>
            </a:fld>
            <a:endParaRPr kumimoji="1" lang="ja-JP" altLang="en-US"/>
          </a:p>
        </p:txBody>
      </p:sp>
      <p:sp>
        <p:nvSpPr>
          <p:cNvPr id="8" name="フッター プレースホルダー 7">
            <a:extLst>
              <a:ext uri="{FF2B5EF4-FFF2-40B4-BE49-F238E27FC236}">
                <a16:creationId xmlns:a16="http://schemas.microsoft.com/office/drawing/2014/main" id="{C4C71534-B0F5-0E42-9921-47B8CB47093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E42252B-2A7E-C233-B4B9-28BCAC693856}"/>
              </a:ext>
            </a:extLst>
          </p:cNvPr>
          <p:cNvSpPr>
            <a:spLocks noGrp="1"/>
          </p:cNvSpPr>
          <p:nvPr>
            <p:ph type="sldNum" sz="quarter" idx="12"/>
          </p:nvPr>
        </p:nvSpPr>
        <p:spPr/>
        <p:txBody>
          <a:bodyPr/>
          <a:lstStyle/>
          <a:p>
            <a:fld id="{A7B746A6-1B41-4DBC-9F66-F1B74352F37B}" type="slidenum">
              <a:rPr kumimoji="1" lang="ja-JP" altLang="en-US" smtClean="0"/>
              <a:t>‹#›</a:t>
            </a:fld>
            <a:endParaRPr kumimoji="1" lang="ja-JP" altLang="en-US"/>
          </a:p>
        </p:txBody>
      </p:sp>
    </p:spTree>
    <p:extLst>
      <p:ext uri="{BB962C8B-B14F-4D97-AF65-F5344CB8AC3E}">
        <p14:creationId xmlns:p14="http://schemas.microsoft.com/office/powerpoint/2010/main" val="3307292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8E81DF-6F5D-0D51-B384-5D01941E896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0FB7C1E-76F9-178D-DA6F-FC3AE31A1E55}"/>
              </a:ext>
            </a:extLst>
          </p:cNvPr>
          <p:cNvSpPr>
            <a:spLocks noGrp="1"/>
          </p:cNvSpPr>
          <p:nvPr>
            <p:ph type="dt" sz="half" idx="10"/>
          </p:nvPr>
        </p:nvSpPr>
        <p:spPr/>
        <p:txBody>
          <a:bodyPr/>
          <a:lstStyle/>
          <a:p>
            <a:fld id="{E794CE03-FC12-4AFC-9AAE-08F8C0EEB8CF}" type="datetimeFigureOut">
              <a:rPr kumimoji="1" lang="ja-JP" altLang="en-US" smtClean="0"/>
              <a:t>2025/1/28</a:t>
            </a:fld>
            <a:endParaRPr kumimoji="1" lang="ja-JP" altLang="en-US"/>
          </a:p>
        </p:txBody>
      </p:sp>
      <p:sp>
        <p:nvSpPr>
          <p:cNvPr id="4" name="フッター プレースホルダー 3">
            <a:extLst>
              <a:ext uri="{FF2B5EF4-FFF2-40B4-BE49-F238E27FC236}">
                <a16:creationId xmlns:a16="http://schemas.microsoft.com/office/drawing/2014/main" id="{AB858FF9-175B-5F82-CBAE-5637A9450F5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41743BA-8860-5604-955F-6A4F8CBA7BDC}"/>
              </a:ext>
            </a:extLst>
          </p:cNvPr>
          <p:cNvSpPr>
            <a:spLocks noGrp="1"/>
          </p:cNvSpPr>
          <p:nvPr>
            <p:ph type="sldNum" sz="quarter" idx="12"/>
          </p:nvPr>
        </p:nvSpPr>
        <p:spPr/>
        <p:txBody>
          <a:bodyPr/>
          <a:lstStyle/>
          <a:p>
            <a:fld id="{A7B746A6-1B41-4DBC-9F66-F1B74352F37B}" type="slidenum">
              <a:rPr kumimoji="1" lang="ja-JP" altLang="en-US" smtClean="0"/>
              <a:t>‹#›</a:t>
            </a:fld>
            <a:endParaRPr kumimoji="1" lang="ja-JP" altLang="en-US"/>
          </a:p>
        </p:txBody>
      </p:sp>
    </p:spTree>
    <p:extLst>
      <p:ext uri="{BB962C8B-B14F-4D97-AF65-F5344CB8AC3E}">
        <p14:creationId xmlns:p14="http://schemas.microsoft.com/office/powerpoint/2010/main" val="3498886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7B796ED-F0AD-BA65-9840-0120AACE5ED8}"/>
              </a:ext>
            </a:extLst>
          </p:cNvPr>
          <p:cNvSpPr>
            <a:spLocks noGrp="1"/>
          </p:cNvSpPr>
          <p:nvPr>
            <p:ph type="dt" sz="half" idx="10"/>
          </p:nvPr>
        </p:nvSpPr>
        <p:spPr/>
        <p:txBody>
          <a:bodyPr/>
          <a:lstStyle/>
          <a:p>
            <a:fld id="{E794CE03-FC12-4AFC-9AAE-08F8C0EEB8CF}" type="datetimeFigureOut">
              <a:rPr kumimoji="1" lang="ja-JP" altLang="en-US" smtClean="0"/>
              <a:t>2025/1/28</a:t>
            </a:fld>
            <a:endParaRPr kumimoji="1" lang="ja-JP" altLang="en-US"/>
          </a:p>
        </p:txBody>
      </p:sp>
      <p:sp>
        <p:nvSpPr>
          <p:cNvPr id="3" name="フッター プレースホルダー 2">
            <a:extLst>
              <a:ext uri="{FF2B5EF4-FFF2-40B4-BE49-F238E27FC236}">
                <a16:creationId xmlns:a16="http://schemas.microsoft.com/office/drawing/2014/main" id="{54F641CE-EC84-F13C-5128-69B6FDAAC2A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518C8C3-6787-F334-26B5-34E930C652BB}"/>
              </a:ext>
            </a:extLst>
          </p:cNvPr>
          <p:cNvSpPr>
            <a:spLocks noGrp="1"/>
          </p:cNvSpPr>
          <p:nvPr>
            <p:ph type="sldNum" sz="quarter" idx="12"/>
          </p:nvPr>
        </p:nvSpPr>
        <p:spPr/>
        <p:txBody>
          <a:bodyPr/>
          <a:lstStyle/>
          <a:p>
            <a:fld id="{A7B746A6-1B41-4DBC-9F66-F1B74352F37B}" type="slidenum">
              <a:rPr kumimoji="1" lang="ja-JP" altLang="en-US" smtClean="0"/>
              <a:t>‹#›</a:t>
            </a:fld>
            <a:endParaRPr kumimoji="1" lang="ja-JP" altLang="en-US"/>
          </a:p>
        </p:txBody>
      </p:sp>
    </p:spTree>
    <p:extLst>
      <p:ext uri="{BB962C8B-B14F-4D97-AF65-F5344CB8AC3E}">
        <p14:creationId xmlns:p14="http://schemas.microsoft.com/office/powerpoint/2010/main" val="370960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AF8852-E6F5-368E-EE5E-41CA1BDB12C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880482B-D8E8-83DA-81D1-0EA4DA19F2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BB5B5DB-350D-E30E-D2AF-6070CC9935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636BA49-1E5D-96CD-F440-B38B3FA12B5D}"/>
              </a:ext>
            </a:extLst>
          </p:cNvPr>
          <p:cNvSpPr>
            <a:spLocks noGrp="1"/>
          </p:cNvSpPr>
          <p:nvPr>
            <p:ph type="dt" sz="half" idx="10"/>
          </p:nvPr>
        </p:nvSpPr>
        <p:spPr/>
        <p:txBody>
          <a:bodyPr/>
          <a:lstStyle/>
          <a:p>
            <a:fld id="{E794CE03-FC12-4AFC-9AAE-08F8C0EEB8CF}" type="datetimeFigureOut">
              <a:rPr kumimoji="1" lang="ja-JP" altLang="en-US" smtClean="0"/>
              <a:t>2025/1/28</a:t>
            </a:fld>
            <a:endParaRPr kumimoji="1" lang="ja-JP" altLang="en-US"/>
          </a:p>
        </p:txBody>
      </p:sp>
      <p:sp>
        <p:nvSpPr>
          <p:cNvPr id="6" name="フッター プレースホルダー 5">
            <a:extLst>
              <a:ext uri="{FF2B5EF4-FFF2-40B4-BE49-F238E27FC236}">
                <a16:creationId xmlns:a16="http://schemas.microsoft.com/office/drawing/2014/main" id="{C82364CC-9466-6F8D-A970-CDC412BC776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99EFCC1-5916-CE98-D11A-27BD8D74D008}"/>
              </a:ext>
            </a:extLst>
          </p:cNvPr>
          <p:cNvSpPr>
            <a:spLocks noGrp="1"/>
          </p:cNvSpPr>
          <p:nvPr>
            <p:ph type="sldNum" sz="quarter" idx="12"/>
          </p:nvPr>
        </p:nvSpPr>
        <p:spPr/>
        <p:txBody>
          <a:bodyPr/>
          <a:lstStyle/>
          <a:p>
            <a:fld id="{A7B746A6-1B41-4DBC-9F66-F1B74352F37B}" type="slidenum">
              <a:rPr kumimoji="1" lang="ja-JP" altLang="en-US" smtClean="0"/>
              <a:t>‹#›</a:t>
            </a:fld>
            <a:endParaRPr kumimoji="1" lang="ja-JP" altLang="en-US"/>
          </a:p>
        </p:txBody>
      </p:sp>
    </p:spTree>
    <p:extLst>
      <p:ext uri="{BB962C8B-B14F-4D97-AF65-F5344CB8AC3E}">
        <p14:creationId xmlns:p14="http://schemas.microsoft.com/office/powerpoint/2010/main" val="314404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10378A-97D1-4A8E-167A-0F4C3152A72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D2748EE-3549-D96E-7509-CD6E8B31EE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93405AA-9676-EECB-07A1-5DE730120F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40D7C25-5E49-71CF-F291-028C05360273}"/>
              </a:ext>
            </a:extLst>
          </p:cNvPr>
          <p:cNvSpPr>
            <a:spLocks noGrp="1"/>
          </p:cNvSpPr>
          <p:nvPr>
            <p:ph type="dt" sz="half" idx="10"/>
          </p:nvPr>
        </p:nvSpPr>
        <p:spPr/>
        <p:txBody>
          <a:bodyPr/>
          <a:lstStyle/>
          <a:p>
            <a:fld id="{E794CE03-FC12-4AFC-9AAE-08F8C0EEB8CF}" type="datetimeFigureOut">
              <a:rPr kumimoji="1" lang="ja-JP" altLang="en-US" smtClean="0"/>
              <a:t>2025/1/28</a:t>
            </a:fld>
            <a:endParaRPr kumimoji="1" lang="ja-JP" altLang="en-US"/>
          </a:p>
        </p:txBody>
      </p:sp>
      <p:sp>
        <p:nvSpPr>
          <p:cNvPr id="6" name="フッター プレースホルダー 5">
            <a:extLst>
              <a:ext uri="{FF2B5EF4-FFF2-40B4-BE49-F238E27FC236}">
                <a16:creationId xmlns:a16="http://schemas.microsoft.com/office/drawing/2014/main" id="{6ED96F64-727E-891C-A3D9-81FD72B9C2B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3509125-D1C2-9EE3-BE2D-3240FECD4A10}"/>
              </a:ext>
            </a:extLst>
          </p:cNvPr>
          <p:cNvSpPr>
            <a:spLocks noGrp="1"/>
          </p:cNvSpPr>
          <p:nvPr>
            <p:ph type="sldNum" sz="quarter" idx="12"/>
          </p:nvPr>
        </p:nvSpPr>
        <p:spPr/>
        <p:txBody>
          <a:bodyPr/>
          <a:lstStyle/>
          <a:p>
            <a:fld id="{A7B746A6-1B41-4DBC-9F66-F1B74352F37B}" type="slidenum">
              <a:rPr kumimoji="1" lang="ja-JP" altLang="en-US" smtClean="0"/>
              <a:t>‹#›</a:t>
            </a:fld>
            <a:endParaRPr kumimoji="1" lang="ja-JP" altLang="en-US"/>
          </a:p>
        </p:txBody>
      </p:sp>
    </p:spTree>
    <p:extLst>
      <p:ext uri="{BB962C8B-B14F-4D97-AF65-F5344CB8AC3E}">
        <p14:creationId xmlns:p14="http://schemas.microsoft.com/office/powerpoint/2010/main" val="492805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D01661B-3EC8-97B4-E047-0D729A73A2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D9F5D36-A54C-44D5-3A5F-E036D7B88F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CAB09DE-CD7B-BA3D-43ED-0F926DBE01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794CE03-FC12-4AFC-9AAE-08F8C0EEB8CF}"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B09DEB79-4A20-C0B9-8E80-B9C01F8F96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3D3C9AF-4F06-C36D-4EB0-AF9AA89C52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7B746A6-1B41-4DBC-9F66-F1B74352F37B}" type="slidenum">
              <a:rPr kumimoji="1" lang="ja-JP" altLang="en-US" smtClean="0"/>
              <a:t>‹#›</a:t>
            </a:fld>
            <a:endParaRPr kumimoji="1" lang="ja-JP" altLang="en-US"/>
          </a:p>
        </p:txBody>
      </p:sp>
    </p:spTree>
    <p:extLst>
      <p:ext uri="{BB962C8B-B14F-4D97-AF65-F5344CB8AC3E}">
        <p14:creationId xmlns:p14="http://schemas.microsoft.com/office/powerpoint/2010/main" val="806701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graphicFrame>
        <p:nvGraphicFramePr>
          <p:cNvPr id="54" name="Google Shape;54;p13"/>
          <p:cNvGraphicFramePr/>
          <p:nvPr>
            <p:extLst>
              <p:ext uri="{D42A27DB-BD31-4B8C-83A1-F6EECF244321}">
                <p14:modId xmlns:p14="http://schemas.microsoft.com/office/powerpoint/2010/main" val="824807031"/>
              </p:ext>
            </p:extLst>
          </p:nvPr>
        </p:nvGraphicFramePr>
        <p:xfrm>
          <a:off x="200467" y="833985"/>
          <a:ext cx="11713600" cy="5715299"/>
        </p:xfrm>
        <a:graphic>
          <a:graphicData uri="http://schemas.openxmlformats.org/drawingml/2006/table">
            <a:tbl>
              <a:tblPr>
                <a:noFill/>
              </a:tblPr>
              <a:tblGrid>
                <a:gridCol w="1459900">
                  <a:extLst>
                    <a:ext uri="{9D8B030D-6E8A-4147-A177-3AD203B41FA5}">
                      <a16:colId xmlns:a16="http://schemas.microsoft.com/office/drawing/2014/main" val="20000"/>
                    </a:ext>
                  </a:extLst>
                </a:gridCol>
                <a:gridCol w="5112900">
                  <a:extLst>
                    <a:ext uri="{9D8B030D-6E8A-4147-A177-3AD203B41FA5}">
                      <a16:colId xmlns:a16="http://schemas.microsoft.com/office/drawing/2014/main" val="20001"/>
                    </a:ext>
                  </a:extLst>
                </a:gridCol>
                <a:gridCol w="5140800">
                  <a:extLst>
                    <a:ext uri="{9D8B030D-6E8A-4147-A177-3AD203B41FA5}">
                      <a16:colId xmlns:a16="http://schemas.microsoft.com/office/drawing/2014/main" val="20002"/>
                    </a:ext>
                  </a:extLst>
                </a:gridCol>
              </a:tblGrid>
              <a:tr h="666300">
                <a:tc>
                  <a:txBody>
                    <a:bodyPr/>
                    <a:lstStyle/>
                    <a:p>
                      <a:pPr marL="0" lvl="0" indent="0" algn="ctr" rtl="0">
                        <a:spcBef>
                          <a:spcPts val="0"/>
                        </a:spcBef>
                        <a:spcAft>
                          <a:spcPts val="0"/>
                        </a:spcAft>
                        <a:buNone/>
                      </a:pPr>
                      <a:endParaRPr sz="24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Clr>
                          <a:schemeClr val="dk1"/>
                        </a:buClr>
                        <a:buSzPts val="1100"/>
                        <a:buFont typeface="Arial"/>
                        <a:buNone/>
                      </a:pPr>
                      <a:r>
                        <a:rPr lang="ja" sz="1500">
                          <a:solidFill>
                            <a:schemeClr val="dk1"/>
                          </a:solidFill>
                          <a:latin typeface="ＭＳ ゴシック" panose="020B0609070205080204" pitchFamily="49" charset="-128"/>
                          <a:ea typeface="ＭＳ ゴシック" panose="020B0609070205080204" pitchFamily="49" charset="-128"/>
                          <a:cs typeface="Noto Sans JP"/>
                          <a:sym typeface="Noto Sans JP"/>
                        </a:rPr>
                        <a:t>印象だった出来事</a:t>
                      </a:r>
                      <a:endParaRPr sz="15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r>
                        <a:rPr lang="ja" sz="1500">
                          <a:latin typeface="ＭＳ ゴシック" panose="020B0609070205080204" pitchFamily="49" charset="-128"/>
                          <a:ea typeface="ＭＳ ゴシック" panose="020B0609070205080204" pitchFamily="49" charset="-128"/>
                          <a:cs typeface="Noto Sans JP"/>
                          <a:sym typeface="Noto Sans JP"/>
                        </a:rPr>
                        <a:t>なぜこの出来事を選んだ？</a:t>
                      </a:r>
                      <a:endParaRPr sz="15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extLst>
                  <a:ext uri="{0D108BD9-81ED-4DB2-BD59-A6C34878D82A}">
                    <a16:rowId xmlns:a16="http://schemas.microsoft.com/office/drawing/2014/main" val="10000"/>
                  </a:ext>
                </a:extLst>
              </a:tr>
              <a:tr h="976933">
                <a:tc>
                  <a:txBody>
                    <a:bodyPr/>
                    <a:lstStyle/>
                    <a:p>
                      <a:pPr marL="0" lvl="0" indent="0" algn="ctr" rtl="0">
                        <a:spcBef>
                          <a:spcPts val="0"/>
                        </a:spcBef>
                        <a:spcAft>
                          <a:spcPts val="0"/>
                        </a:spcAft>
                        <a:buNone/>
                      </a:pPr>
                      <a:r>
                        <a:rPr lang="ja" sz="1500" dirty="0">
                          <a:latin typeface="ＭＳ ゴシック" panose="020B0609070205080204" pitchFamily="49" charset="-128"/>
                          <a:ea typeface="ＭＳ ゴシック" panose="020B0609070205080204" pitchFamily="49" charset="-128"/>
                          <a:cs typeface="Noto Sans JP"/>
                          <a:sym typeface="Noto Sans JP"/>
                        </a:rPr>
                        <a:t>小学校</a:t>
                      </a:r>
                      <a:endParaRPr sz="15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endParaRPr sz="24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endParaRPr sz="24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extLst>
                  <a:ext uri="{0D108BD9-81ED-4DB2-BD59-A6C34878D82A}">
                    <a16:rowId xmlns:a16="http://schemas.microsoft.com/office/drawing/2014/main" val="10001"/>
                  </a:ext>
                </a:extLst>
              </a:tr>
              <a:tr h="976933">
                <a:tc>
                  <a:txBody>
                    <a:bodyPr/>
                    <a:lstStyle/>
                    <a:p>
                      <a:pPr marL="0" lvl="0" indent="0" algn="ctr" rtl="0">
                        <a:spcBef>
                          <a:spcPts val="0"/>
                        </a:spcBef>
                        <a:spcAft>
                          <a:spcPts val="0"/>
                        </a:spcAft>
                        <a:buNone/>
                      </a:pPr>
                      <a:r>
                        <a:rPr lang="ja" sz="1500">
                          <a:latin typeface="ＭＳ ゴシック" panose="020B0609070205080204" pitchFamily="49" charset="-128"/>
                          <a:ea typeface="ＭＳ ゴシック" panose="020B0609070205080204" pitchFamily="49" charset="-128"/>
                          <a:cs typeface="Noto Sans JP"/>
                          <a:sym typeface="Noto Sans JP"/>
                        </a:rPr>
                        <a:t>中学校</a:t>
                      </a:r>
                      <a:endParaRPr sz="15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endParaRPr sz="24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endParaRPr sz="24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extLst>
                  <a:ext uri="{0D108BD9-81ED-4DB2-BD59-A6C34878D82A}">
                    <a16:rowId xmlns:a16="http://schemas.microsoft.com/office/drawing/2014/main" val="10002"/>
                  </a:ext>
                </a:extLst>
              </a:tr>
              <a:tr h="976933">
                <a:tc>
                  <a:txBody>
                    <a:bodyPr/>
                    <a:lstStyle/>
                    <a:p>
                      <a:pPr marL="0" lvl="0" indent="0" algn="ctr" rtl="0">
                        <a:spcBef>
                          <a:spcPts val="0"/>
                        </a:spcBef>
                        <a:spcAft>
                          <a:spcPts val="0"/>
                        </a:spcAft>
                        <a:buNone/>
                      </a:pPr>
                      <a:r>
                        <a:rPr lang="ja" sz="1500">
                          <a:latin typeface="ＭＳ ゴシック" panose="020B0609070205080204" pitchFamily="49" charset="-128"/>
                          <a:ea typeface="ＭＳ ゴシック" panose="020B0609070205080204" pitchFamily="49" charset="-128"/>
                          <a:cs typeface="Noto Sans JP"/>
                          <a:sym typeface="Noto Sans JP"/>
                        </a:rPr>
                        <a:t>高校</a:t>
                      </a:r>
                      <a:endParaRPr sz="15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endParaRPr sz="24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endParaRPr sz="24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extLst>
                  <a:ext uri="{0D108BD9-81ED-4DB2-BD59-A6C34878D82A}">
                    <a16:rowId xmlns:a16="http://schemas.microsoft.com/office/drawing/2014/main" val="10003"/>
                  </a:ext>
                </a:extLst>
              </a:tr>
              <a:tr h="976933">
                <a:tc>
                  <a:txBody>
                    <a:bodyPr/>
                    <a:lstStyle/>
                    <a:p>
                      <a:pPr marL="0" lvl="0" indent="0" algn="ctr" rtl="0">
                        <a:spcBef>
                          <a:spcPts val="0"/>
                        </a:spcBef>
                        <a:spcAft>
                          <a:spcPts val="0"/>
                        </a:spcAft>
                        <a:buNone/>
                      </a:pPr>
                      <a:r>
                        <a:rPr lang="ja" sz="1500">
                          <a:latin typeface="ＭＳ ゴシック" panose="020B0609070205080204" pitchFamily="49" charset="-128"/>
                          <a:ea typeface="ＭＳ ゴシック" panose="020B0609070205080204" pitchFamily="49" charset="-128"/>
                          <a:cs typeface="Noto Sans JP"/>
                          <a:sym typeface="Noto Sans JP"/>
                        </a:rPr>
                        <a:t>大学</a:t>
                      </a:r>
                      <a:endParaRPr sz="15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endParaRPr sz="24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endParaRPr sz="24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extLst>
                  <a:ext uri="{0D108BD9-81ED-4DB2-BD59-A6C34878D82A}">
                    <a16:rowId xmlns:a16="http://schemas.microsoft.com/office/drawing/2014/main" val="10004"/>
                  </a:ext>
                </a:extLst>
              </a:tr>
              <a:tr h="1141267">
                <a:tc>
                  <a:txBody>
                    <a:bodyPr/>
                    <a:lstStyle/>
                    <a:p>
                      <a:pPr marL="0" lvl="0" indent="0" algn="ctr" rtl="0">
                        <a:spcBef>
                          <a:spcPts val="0"/>
                        </a:spcBef>
                        <a:spcAft>
                          <a:spcPts val="0"/>
                        </a:spcAft>
                        <a:buNone/>
                      </a:pPr>
                      <a:r>
                        <a:rPr lang="ja" sz="1500">
                          <a:latin typeface="ＭＳ ゴシック" panose="020B0609070205080204" pitchFamily="49" charset="-128"/>
                          <a:ea typeface="ＭＳ ゴシック" panose="020B0609070205080204" pitchFamily="49" charset="-128"/>
                          <a:cs typeface="Noto Sans JP"/>
                          <a:sym typeface="Noto Sans JP"/>
                        </a:rPr>
                        <a:t>社会人</a:t>
                      </a:r>
                      <a:endParaRPr sz="15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endParaRPr sz="24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endParaRPr sz="24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extLst>
                  <a:ext uri="{0D108BD9-81ED-4DB2-BD59-A6C34878D82A}">
                    <a16:rowId xmlns:a16="http://schemas.microsoft.com/office/drawing/2014/main" val="10005"/>
                  </a:ext>
                </a:extLst>
              </a:tr>
            </a:tbl>
          </a:graphicData>
        </a:graphic>
      </p:graphicFrame>
      <p:sp>
        <p:nvSpPr>
          <p:cNvPr id="55" name="Google Shape;55;p13"/>
          <p:cNvSpPr txBox="1"/>
          <p:nvPr/>
        </p:nvSpPr>
        <p:spPr>
          <a:xfrm>
            <a:off x="208667" y="142600"/>
            <a:ext cx="5793600" cy="636800"/>
          </a:xfrm>
          <a:prstGeom prst="rect">
            <a:avLst/>
          </a:prstGeom>
          <a:noFill/>
          <a:ln>
            <a:noFill/>
          </a:ln>
        </p:spPr>
        <p:txBody>
          <a:bodyPr spcFirstLastPara="1" wrap="square" lIns="121900" tIns="121900" rIns="121900" bIns="121900" anchor="t" anchorCtr="0">
            <a:noAutofit/>
          </a:bodyPr>
          <a:lstStyle/>
          <a:p>
            <a:r>
              <a:rPr lang="ja" altLang="en-US" sz="2667">
                <a:solidFill>
                  <a:schemeClr val="dk2"/>
                </a:solidFill>
                <a:latin typeface="Noto Sans JP"/>
                <a:ea typeface="Noto Sans JP"/>
                <a:cs typeface="Noto Sans JP"/>
                <a:sym typeface="Noto Sans JP"/>
              </a:rPr>
              <a:t>自分史</a:t>
            </a:r>
            <a:endParaRPr sz="2667">
              <a:solidFill>
                <a:schemeClr val="dk2"/>
              </a:solidFill>
              <a:latin typeface="Noto Sans JP"/>
              <a:ea typeface="Noto Sans JP"/>
              <a:cs typeface="Noto Sans JP"/>
              <a:sym typeface="Noto Sans J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graphicFrame>
        <p:nvGraphicFramePr>
          <p:cNvPr id="60" name="Google Shape;60;p14"/>
          <p:cNvGraphicFramePr/>
          <p:nvPr>
            <p:extLst>
              <p:ext uri="{D42A27DB-BD31-4B8C-83A1-F6EECF244321}">
                <p14:modId xmlns:p14="http://schemas.microsoft.com/office/powerpoint/2010/main" val="980640581"/>
              </p:ext>
            </p:extLst>
          </p:nvPr>
        </p:nvGraphicFramePr>
        <p:xfrm>
          <a:off x="200467" y="833985"/>
          <a:ext cx="11713600" cy="5715299"/>
        </p:xfrm>
        <a:graphic>
          <a:graphicData uri="http://schemas.openxmlformats.org/drawingml/2006/table">
            <a:tbl>
              <a:tblPr>
                <a:noFill/>
              </a:tblPr>
              <a:tblGrid>
                <a:gridCol w="1459900">
                  <a:extLst>
                    <a:ext uri="{9D8B030D-6E8A-4147-A177-3AD203B41FA5}">
                      <a16:colId xmlns:a16="http://schemas.microsoft.com/office/drawing/2014/main" val="20000"/>
                    </a:ext>
                  </a:extLst>
                </a:gridCol>
                <a:gridCol w="5112900">
                  <a:extLst>
                    <a:ext uri="{9D8B030D-6E8A-4147-A177-3AD203B41FA5}">
                      <a16:colId xmlns:a16="http://schemas.microsoft.com/office/drawing/2014/main" val="20001"/>
                    </a:ext>
                  </a:extLst>
                </a:gridCol>
                <a:gridCol w="5140800">
                  <a:extLst>
                    <a:ext uri="{9D8B030D-6E8A-4147-A177-3AD203B41FA5}">
                      <a16:colId xmlns:a16="http://schemas.microsoft.com/office/drawing/2014/main" val="20002"/>
                    </a:ext>
                  </a:extLst>
                </a:gridCol>
              </a:tblGrid>
              <a:tr h="666300">
                <a:tc>
                  <a:txBody>
                    <a:bodyPr/>
                    <a:lstStyle/>
                    <a:p>
                      <a:pPr marL="0" lvl="0" indent="0" algn="ctr" rtl="0">
                        <a:spcBef>
                          <a:spcPts val="0"/>
                        </a:spcBef>
                        <a:spcAft>
                          <a:spcPts val="0"/>
                        </a:spcAft>
                        <a:buNone/>
                      </a:pPr>
                      <a:endParaRPr sz="24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Clr>
                          <a:schemeClr val="dk1"/>
                        </a:buClr>
                        <a:buSzPts val="1100"/>
                        <a:buFont typeface="Arial"/>
                        <a:buNone/>
                      </a:pPr>
                      <a:r>
                        <a:rPr lang="ja" sz="1500">
                          <a:solidFill>
                            <a:schemeClr val="dk1"/>
                          </a:solidFill>
                          <a:latin typeface="ＭＳ ゴシック" panose="020B0609070205080204" pitchFamily="49" charset="-128"/>
                          <a:ea typeface="ＭＳ ゴシック" panose="020B0609070205080204" pitchFamily="49" charset="-128"/>
                          <a:cs typeface="Noto Sans JP"/>
                          <a:sym typeface="Noto Sans JP"/>
                        </a:rPr>
                        <a:t>印象だった出来事</a:t>
                      </a:r>
                      <a:endParaRPr sz="15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r>
                        <a:rPr lang="ja" sz="1500">
                          <a:latin typeface="ＭＳ ゴシック" panose="020B0609070205080204" pitchFamily="49" charset="-128"/>
                          <a:ea typeface="ＭＳ ゴシック" panose="020B0609070205080204" pitchFamily="49" charset="-128"/>
                          <a:cs typeface="Noto Sans JP"/>
                          <a:sym typeface="Noto Sans JP"/>
                        </a:rPr>
                        <a:t>なぜこの出来事を選んだ？</a:t>
                      </a:r>
                      <a:endParaRPr sz="15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extLst>
                  <a:ext uri="{0D108BD9-81ED-4DB2-BD59-A6C34878D82A}">
                    <a16:rowId xmlns:a16="http://schemas.microsoft.com/office/drawing/2014/main" val="10000"/>
                  </a:ext>
                </a:extLst>
              </a:tr>
              <a:tr h="976933">
                <a:tc>
                  <a:txBody>
                    <a:bodyPr/>
                    <a:lstStyle/>
                    <a:p>
                      <a:pPr marL="0" lvl="0" indent="0" algn="ctr" rtl="0">
                        <a:spcBef>
                          <a:spcPts val="0"/>
                        </a:spcBef>
                        <a:spcAft>
                          <a:spcPts val="0"/>
                        </a:spcAft>
                        <a:buNone/>
                      </a:pPr>
                      <a:r>
                        <a:rPr lang="ja" sz="1500" dirty="0">
                          <a:latin typeface="ＭＳ ゴシック" panose="020B0609070205080204" pitchFamily="49" charset="-128"/>
                          <a:ea typeface="ＭＳ ゴシック" panose="020B0609070205080204" pitchFamily="49" charset="-128"/>
                          <a:cs typeface="Noto Sans JP"/>
                          <a:sym typeface="Noto Sans JP"/>
                        </a:rPr>
                        <a:t>小学校</a:t>
                      </a:r>
                      <a:endParaRPr sz="15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endParaRPr sz="24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endParaRPr sz="24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extLst>
                  <a:ext uri="{0D108BD9-81ED-4DB2-BD59-A6C34878D82A}">
                    <a16:rowId xmlns:a16="http://schemas.microsoft.com/office/drawing/2014/main" val="10001"/>
                  </a:ext>
                </a:extLst>
              </a:tr>
              <a:tr h="976933">
                <a:tc>
                  <a:txBody>
                    <a:bodyPr/>
                    <a:lstStyle/>
                    <a:p>
                      <a:pPr marL="0" lvl="0" indent="0" algn="ctr" rtl="0">
                        <a:spcBef>
                          <a:spcPts val="0"/>
                        </a:spcBef>
                        <a:spcAft>
                          <a:spcPts val="0"/>
                        </a:spcAft>
                        <a:buNone/>
                      </a:pPr>
                      <a:r>
                        <a:rPr lang="ja" sz="1500">
                          <a:latin typeface="ＭＳ ゴシック" panose="020B0609070205080204" pitchFamily="49" charset="-128"/>
                          <a:ea typeface="ＭＳ ゴシック" panose="020B0609070205080204" pitchFamily="49" charset="-128"/>
                          <a:cs typeface="Noto Sans JP"/>
                          <a:sym typeface="Noto Sans JP"/>
                        </a:rPr>
                        <a:t>中学校</a:t>
                      </a:r>
                      <a:endParaRPr sz="15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endParaRPr sz="24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endParaRPr sz="24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extLst>
                  <a:ext uri="{0D108BD9-81ED-4DB2-BD59-A6C34878D82A}">
                    <a16:rowId xmlns:a16="http://schemas.microsoft.com/office/drawing/2014/main" val="10002"/>
                  </a:ext>
                </a:extLst>
              </a:tr>
              <a:tr h="976933">
                <a:tc>
                  <a:txBody>
                    <a:bodyPr/>
                    <a:lstStyle/>
                    <a:p>
                      <a:pPr marL="0" lvl="0" indent="0" algn="ctr" rtl="0">
                        <a:spcBef>
                          <a:spcPts val="0"/>
                        </a:spcBef>
                        <a:spcAft>
                          <a:spcPts val="0"/>
                        </a:spcAft>
                        <a:buNone/>
                      </a:pPr>
                      <a:r>
                        <a:rPr lang="ja" sz="1500">
                          <a:latin typeface="ＭＳ ゴシック" panose="020B0609070205080204" pitchFamily="49" charset="-128"/>
                          <a:ea typeface="ＭＳ ゴシック" panose="020B0609070205080204" pitchFamily="49" charset="-128"/>
                          <a:cs typeface="Noto Sans JP"/>
                          <a:sym typeface="Noto Sans JP"/>
                        </a:rPr>
                        <a:t>高校</a:t>
                      </a:r>
                      <a:endParaRPr sz="15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endParaRPr sz="24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endParaRPr sz="24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extLst>
                  <a:ext uri="{0D108BD9-81ED-4DB2-BD59-A6C34878D82A}">
                    <a16:rowId xmlns:a16="http://schemas.microsoft.com/office/drawing/2014/main" val="10003"/>
                  </a:ext>
                </a:extLst>
              </a:tr>
              <a:tr h="976933">
                <a:tc>
                  <a:txBody>
                    <a:bodyPr/>
                    <a:lstStyle/>
                    <a:p>
                      <a:pPr marL="0" lvl="0" indent="0" algn="ctr" rtl="0">
                        <a:spcBef>
                          <a:spcPts val="0"/>
                        </a:spcBef>
                        <a:spcAft>
                          <a:spcPts val="0"/>
                        </a:spcAft>
                        <a:buNone/>
                      </a:pPr>
                      <a:r>
                        <a:rPr lang="ja" sz="1500">
                          <a:latin typeface="ＭＳ ゴシック" panose="020B0609070205080204" pitchFamily="49" charset="-128"/>
                          <a:ea typeface="ＭＳ ゴシック" panose="020B0609070205080204" pitchFamily="49" charset="-128"/>
                          <a:cs typeface="Noto Sans JP"/>
                          <a:sym typeface="Noto Sans JP"/>
                        </a:rPr>
                        <a:t>大学</a:t>
                      </a:r>
                      <a:endParaRPr sz="15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endParaRPr sz="24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endParaRPr sz="24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extLst>
                  <a:ext uri="{0D108BD9-81ED-4DB2-BD59-A6C34878D82A}">
                    <a16:rowId xmlns:a16="http://schemas.microsoft.com/office/drawing/2014/main" val="10004"/>
                  </a:ext>
                </a:extLst>
              </a:tr>
              <a:tr h="1141267">
                <a:tc>
                  <a:txBody>
                    <a:bodyPr/>
                    <a:lstStyle/>
                    <a:p>
                      <a:pPr marL="0" lvl="0" indent="0" algn="ctr" rtl="0">
                        <a:spcBef>
                          <a:spcPts val="0"/>
                        </a:spcBef>
                        <a:spcAft>
                          <a:spcPts val="0"/>
                        </a:spcAft>
                        <a:buNone/>
                      </a:pPr>
                      <a:r>
                        <a:rPr lang="ja" sz="1500">
                          <a:latin typeface="ＭＳ ゴシック" panose="020B0609070205080204" pitchFamily="49" charset="-128"/>
                          <a:ea typeface="ＭＳ ゴシック" panose="020B0609070205080204" pitchFamily="49" charset="-128"/>
                          <a:cs typeface="Noto Sans JP"/>
                          <a:sym typeface="Noto Sans JP"/>
                        </a:rPr>
                        <a:t>社会人</a:t>
                      </a:r>
                      <a:endParaRPr sz="15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endParaRPr sz="24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tc>
                  <a:txBody>
                    <a:bodyPr/>
                    <a:lstStyle/>
                    <a:p>
                      <a:pPr marL="0" lvl="0" indent="0" algn="ctr" rtl="0">
                        <a:spcBef>
                          <a:spcPts val="0"/>
                        </a:spcBef>
                        <a:spcAft>
                          <a:spcPts val="0"/>
                        </a:spcAft>
                        <a:buNone/>
                      </a:pPr>
                      <a:endParaRPr sz="24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nchor="ctr"/>
                </a:tc>
                <a:extLst>
                  <a:ext uri="{0D108BD9-81ED-4DB2-BD59-A6C34878D82A}">
                    <a16:rowId xmlns:a16="http://schemas.microsoft.com/office/drawing/2014/main" val="10005"/>
                  </a:ext>
                </a:extLst>
              </a:tr>
            </a:tbl>
          </a:graphicData>
        </a:graphic>
      </p:graphicFrame>
      <p:sp>
        <p:nvSpPr>
          <p:cNvPr id="61" name="Google Shape;61;p14"/>
          <p:cNvSpPr txBox="1"/>
          <p:nvPr/>
        </p:nvSpPr>
        <p:spPr>
          <a:xfrm>
            <a:off x="208667" y="142600"/>
            <a:ext cx="7124800" cy="636800"/>
          </a:xfrm>
          <a:prstGeom prst="rect">
            <a:avLst/>
          </a:prstGeom>
          <a:noFill/>
          <a:ln>
            <a:noFill/>
          </a:ln>
        </p:spPr>
        <p:txBody>
          <a:bodyPr spcFirstLastPara="1" wrap="square" lIns="121900" tIns="121900" rIns="121900" bIns="121900" anchor="t" anchorCtr="0">
            <a:noAutofit/>
          </a:bodyPr>
          <a:lstStyle/>
          <a:p>
            <a:r>
              <a:rPr lang="ja" altLang="en-US" sz="2667" dirty="0">
                <a:solidFill>
                  <a:schemeClr val="dk2"/>
                </a:solidFill>
                <a:latin typeface="Noto Sans JP"/>
                <a:ea typeface="Noto Sans JP"/>
                <a:cs typeface="Noto Sans JP"/>
                <a:sym typeface="Noto Sans JP"/>
              </a:rPr>
              <a:t>自分史　～利用方法ガイド～　</a:t>
            </a:r>
            <a:endParaRPr sz="2667" dirty="0">
              <a:solidFill>
                <a:schemeClr val="dk2"/>
              </a:solidFill>
              <a:latin typeface="Noto Sans JP"/>
              <a:ea typeface="Noto Sans JP"/>
              <a:cs typeface="Noto Sans JP"/>
              <a:sym typeface="Noto Sans JP"/>
            </a:endParaRPr>
          </a:p>
        </p:txBody>
      </p:sp>
      <p:sp>
        <p:nvSpPr>
          <p:cNvPr id="62" name="Google Shape;62;p14"/>
          <p:cNvSpPr/>
          <p:nvPr/>
        </p:nvSpPr>
        <p:spPr>
          <a:xfrm>
            <a:off x="2147400" y="1531500"/>
            <a:ext cx="4356000" cy="4930800"/>
          </a:xfrm>
          <a:prstGeom prst="roundRect">
            <a:avLst>
              <a:gd name="adj" fmla="val 16667"/>
            </a:avLst>
          </a:prstGeom>
          <a:solidFill>
            <a:srgbClr val="FFE599"/>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dirty="0">
              <a:latin typeface="ＭＳ ゴシック" panose="020B0609070205080204" pitchFamily="49" charset="-128"/>
              <a:ea typeface="ＭＳ ゴシック" panose="020B0609070205080204" pitchFamily="49" charset="-128"/>
              <a:cs typeface="Noto Sans JP"/>
              <a:sym typeface="Noto Sans JP"/>
            </a:endParaRPr>
          </a:p>
          <a:p>
            <a:r>
              <a:rPr lang="en-US" altLang="ja" sz="2400" dirty="0">
                <a:latin typeface="ＭＳ ゴシック" panose="020B0609070205080204" pitchFamily="49" charset="-128"/>
                <a:ea typeface="ＭＳ ゴシック" panose="020B0609070205080204" pitchFamily="49" charset="-128"/>
                <a:cs typeface="Noto Sans JP"/>
                <a:sym typeface="Noto Sans JP"/>
              </a:rPr>
              <a:t>【</a:t>
            </a:r>
            <a:r>
              <a:rPr lang="ja" altLang="en-US" sz="2400" dirty="0">
                <a:latin typeface="ＭＳ ゴシック" panose="020B0609070205080204" pitchFamily="49" charset="-128"/>
                <a:ea typeface="ＭＳ ゴシック" panose="020B0609070205080204" pitchFamily="49" charset="-128"/>
                <a:cs typeface="Noto Sans JP"/>
                <a:sym typeface="Noto Sans JP"/>
              </a:rPr>
              <a:t>記載目的</a:t>
            </a:r>
            <a:r>
              <a:rPr lang="en-US" altLang="ja" sz="2400" dirty="0">
                <a:latin typeface="ＭＳ ゴシック" panose="020B0609070205080204" pitchFamily="49" charset="-128"/>
                <a:ea typeface="ＭＳ ゴシック" panose="020B0609070205080204" pitchFamily="49" charset="-128"/>
                <a:cs typeface="Noto Sans JP"/>
                <a:sym typeface="Noto Sans JP"/>
              </a:rPr>
              <a:t>】</a:t>
            </a:r>
            <a:endParaRPr sz="2400" dirty="0">
              <a:latin typeface="ＭＳ ゴシック" panose="020B0609070205080204" pitchFamily="49" charset="-128"/>
              <a:ea typeface="ＭＳ ゴシック" panose="020B0609070205080204" pitchFamily="49" charset="-128"/>
              <a:cs typeface="Noto Sans JP"/>
              <a:sym typeface="Noto Sans JP"/>
            </a:endParaRPr>
          </a:p>
          <a:p>
            <a:pPr>
              <a:lnSpc>
                <a:spcPct val="115000"/>
              </a:lnSpc>
              <a:spcBef>
                <a:spcPts val="800"/>
              </a:spcBef>
            </a:pPr>
            <a:r>
              <a:rPr lang="ja" altLang="en-US" sz="1600" dirty="0">
                <a:solidFill>
                  <a:schemeClr val="dk1"/>
                </a:solidFill>
                <a:latin typeface="ＭＳ ゴシック" panose="020B0609070205080204" pitchFamily="49" charset="-128"/>
                <a:ea typeface="ＭＳ ゴシック" panose="020B0609070205080204" pitchFamily="49" charset="-128"/>
                <a:cs typeface="Noto Sans JP"/>
                <a:sym typeface="Noto Sans JP"/>
              </a:rPr>
              <a:t>・人生の転機や重要な経験を特定する</a:t>
            </a:r>
            <a:endParaRPr sz="16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p>
            <a:pPr>
              <a:lnSpc>
                <a:spcPct val="115000"/>
              </a:lnSpc>
              <a:spcBef>
                <a:spcPts val="800"/>
              </a:spcBef>
            </a:pPr>
            <a:r>
              <a:rPr lang="ja" altLang="en-US" sz="1600" dirty="0">
                <a:solidFill>
                  <a:schemeClr val="dk1"/>
                </a:solidFill>
                <a:latin typeface="ＭＳ ゴシック" panose="020B0609070205080204" pitchFamily="49" charset="-128"/>
                <a:ea typeface="ＭＳ ゴシック" panose="020B0609070205080204" pitchFamily="49" charset="-128"/>
                <a:cs typeface="Noto Sans JP"/>
                <a:sym typeface="Noto Sans JP"/>
              </a:rPr>
              <a:t>・自己の成長や変化のきっかけを明確にする</a:t>
            </a:r>
            <a:endParaRPr sz="16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p>
            <a:pPr>
              <a:lnSpc>
                <a:spcPct val="115000"/>
              </a:lnSpc>
              <a:spcBef>
                <a:spcPts val="800"/>
              </a:spcBef>
            </a:pPr>
            <a:r>
              <a:rPr lang="ja" altLang="en-US" sz="1600" dirty="0">
                <a:solidFill>
                  <a:schemeClr val="dk1"/>
                </a:solidFill>
                <a:latin typeface="ＭＳ ゴシック" panose="020B0609070205080204" pitchFamily="49" charset="-128"/>
                <a:ea typeface="ＭＳ ゴシック" panose="020B0609070205080204" pitchFamily="49" charset="-128"/>
                <a:cs typeface="Noto Sans JP"/>
                <a:sym typeface="Noto Sans JP"/>
              </a:rPr>
              <a:t>・後の自己分析の基礎となる具体的な事例を記載する</a:t>
            </a:r>
            <a:endParaRPr sz="16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p>
            <a:pPr>
              <a:spcBef>
                <a:spcPts val="800"/>
              </a:spcBef>
            </a:pPr>
            <a:endParaRPr sz="2400" dirty="0">
              <a:latin typeface="ＭＳ ゴシック" panose="020B0609070205080204" pitchFamily="49" charset="-128"/>
              <a:ea typeface="ＭＳ ゴシック" panose="020B0609070205080204" pitchFamily="49" charset="-128"/>
              <a:cs typeface="Noto Sans JP"/>
              <a:sym typeface="Noto Sans JP"/>
            </a:endParaRPr>
          </a:p>
          <a:p>
            <a:r>
              <a:rPr lang="en-US" altLang="ja" sz="2400" dirty="0">
                <a:latin typeface="ＭＳ ゴシック" panose="020B0609070205080204" pitchFamily="49" charset="-128"/>
                <a:ea typeface="ＭＳ ゴシック" panose="020B0609070205080204" pitchFamily="49" charset="-128"/>
                <a:cs typeface="Noto Sans JP"/>
                <a:sym typeface="Noto Sans JP"/>
              </a:rPr>
              <a:t>【</a:t>
            </a:r>
            <a:r>
              <a:rPr lang="ja" altLang="en-US" sz="2400" dirty="0">
                <a:latin typeface="ＭＳ ゴシック" panose="020B0609070205080204" pitchFamily="49" charset="-128"/>
                <a:ea typeface="ＭＳ ゴシック" panose="020B0609070205080204" pitchFamily="49" charset="-128"/>
                <a:cs typeface="Noto Sans JP"/>
                <a:sym typeface="Noto Sans JP"/>
              </a:rPr>
              <a:t>記載方法</a:t>
            </a:r>
            <a:r>
              <a:rPr lang="en-US" altLang="ja" sz="2400" dirty="0">
                <a:latin typeface="ＭＳ ゴシック" panose="020B0609070205080204" pitchFamily="49" charset="-128"/>
                <a:ea typeface="ＭＳ ゴシック" panose="020B0609070205080204" pitchFamily="49" charset="-128"/>
                <a:cs typeface="Noto Sans JP"/>
                <a:sym typeface="Noto Sans JP"/>
              </a:rPr>
              <a:t>】</a:t>
            </a:r>
            <a:endParaRPr sz="16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p>
            <a:pPr>
              <a:lnSpc>
                <a:spcPct val="115000"/>
              </a:lnSpc>
              <a:spcBef>
                <a:spcPts val="800"/>
              </a:spcBef>
            </a:pPr>
            <a:r>
              <a:rPr lang="ja" altLang="en-US" sz="1600" dirty="0">
                <a:solidFill>
                  <a:schemeClr val="dk1"/>
                </a:solidFill>
                <a:latin typeface="ＭＳ ゴシック" panose="020B0609070205080204" pitchFamily="49" charset="-128"/>
                <a:ea typeface="ＭＳ ゴシック" panose="020B0609070205080204" pitchFamily="49" charset="-128"/>
                <a:cs typeface="Noto Sans JP"/>
                <a:sym typeface="Noto Sans JP"/>
              </a:rPr>
              <a:t>・時期や場所、関わった人々等を含める</a:t>
            </a:r>
            <a:endParaRPr sz="16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p>
            <a:pPr>
              <a:lnSpc>
                <a:spcPct val="115000"/>
              </a:lnSpc>
              <a:spcBef>
                <a:spcPts val="800"/>
              </a:spcBef>
            </a:pPr>
            <a:r>
              <a:rPr lang="ja" altLang="en-US" sz="1600" dirty="0">
                <a:solidFill>
                  <a:schemeClr val="dk1"/>
                </a:solidFill>
                <a:latin typeface="ＭＳ ゴシック" panose="020B0609070205080204" pitchFamily="49" charset="-128"/>
                <a:ea typeface="ＭＳ ゴシック" panose="020B0609070205080204" pitchFamily="49" charset="-128"/>
                <a:cs typeface="Noto Sans JP"/>
                <a:sym typeface="Noto Sans JP"/>
              </a:rPr>
              <a:t>・感情的な影響や直接的な結果を含めても良い</a:t>
            </a:r>
            <a:endParaRPr sz="16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p>
            <a:pPr>
              <a:spcBef>
                <a:spcPts val="800"/>
              </a:spcBef>
            </a:pPr>
            <a:endParaRPr sz="2400" dirty="0">
              <a:latin typeface="ＭＳ ゴシック" panose="020B0609070205080204" pitchFamily="49" charset="-128"/>
              <a:ea typeface="ＭＳ ゴシック" panose="020B0609070205080204" pitchFamily="49" charset="-128"/>
              <a:cs typeface="Noto Sans JP"/>
              <a:sym typeface="Noto Sans JP"/>
            </a:endParaRPr>
          </a:p>
          <a:p>
            <a:endParaRPr sz="2400" dirty="0">
              <a:latin typeface="ＭＳ ゴシック" panose="020B0609070205080204" pitchFamily="49" charset="-128"/>
              <a:ea typeface="ＭＳ ゴシック" panose="020B0609070205080204" pitchFamily="49" charset="-128"/>
              <a:cs typeface="Noto Sans JP"/>
              <a:sym typeface="Noto Sans JP"/>
            </a:endParaRPr>
          </a:p>
        </p:txBody>
      </p:sp>
      <p:sp>
        <p:nvSpPr>
          <p:cNvPr id="63" name="Google Shape;63;p14"/>
          <p:cNvSpPr/>
          <p:nvPr/>
        </p:nvSpPr>
        <p:spPr>
          <a:xfrm>
            <a:off x="7077067" y="1531500"/>
            <a:ext cx="4582800" cy="4930800"/>
          </a:xfrm>
          <a:prstGeom prst="roundRect">
            <a:avLst>
              <a:gd name="adj" fmla="val 16667"/>
            </a:avLst>
          </a:prstGeom>
          <a:solidFill>
            <a:srgbClr val="FFE599"/>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dirty="0">
              <a:latin typeface="ＭＳ ゴシック" panose="020B0609070205080204" pitchFamily="49" charset="-128"/>
              <a:ea typeface="ＭＳ ゴシック" panose="020B0609070205080204" pitchFamily="49" charset="-128"/>
              <a:cs typeface="Noto Sans JP"/>
              <a:sym typeface="Noto Sans JP"/>
            </a:endParaRPr>
          </a:p>
          <a:p>
            <a:endParaRPr sz="2400" dirty="0">
              <a:latin typeface="ＭＳ ゴシック" panose="020B0609070205080204" pitchFamily="49" charset="-128"/>
              <a:ea typeface="ＭＳ ゴシック" panose="020B0609070205080204" pitchFamily="49" charset="-128"/>
              <a:cs typeface="Noto Sans JP"/>
              <a:sym typeface="Noto Sans JP"/>
            </a:endParaRPr>
          </a:p>
          <a:p>
            <a:endParaRPr sz="2400" dirty="0">
              <a:latin typeface="ＭＳ ゴシック" panose="020B0609070205080204" pitchFamily="49" charset="-128"/>
              <a:ea typeface="ＭＳ ゴシック" panose="020B0609070205080204" pitchFamily="49" charset="-128"/>
              <a:cs typeface="Noto Sans JP"/>
              <a:sym typeface="Noto Sans JP"/>
            </a:endParaRPr>
          </a:p>
          <a:p>
            <a:endParaRPr sz="2400" dirty="0">
              <a:latin typeface="ＭＳ ゴシック" panose="020B0609070205080204" pitchFamily="49" charset="-128"/>
              <a:ea typeface="ＭＳ ゴシック" panose="020B0609070205080204" pitchFamily="49" charset="-128"/>
              <a:cs typeface="Noto Sans JP"/>
              <a:sym typeface="Noto Sans JP"/>
            </a:endParaRPr>
          </a:p>
          <a:p>
            <a:r>
              <a:rPr lang="en-US" altLang="ja" sz="2400" dirty="0">
                <a:latin typeface="ＭＳ ゴシック" panose="020B0609070205080204" pitchFamily="49" charset="-128"/>
                <a:ea typeface="ＭＳ ゴシック" panose="020B0609070205080204" pitchFamily="49" charset="-128"/>
                <a:cs typeface="Noto Sans JP"/>
                <a:sym typeface="Noto Sans JP"/>
              </a:rPr>
              <a:t>【</a:t>
            </a:r>
            <a:r>
              <a:rPr lang="ja" altLang="en-US" sz="2400" dirty="0">
                <a:latin typeface="ＭＳ ゴシック" panose="020B0609070205080204" pitchFamily="49" charset="-128"/>
                <a:ea typeface="ＭＳ ゴシック" panose="020B0609070205080204" pitchFamily="49" charset="-128"/>
                <a:cs typeface="Noto Sans JP"/>
                <a:sym typeface="Noto Sans JP"/>
              </a:rPr>
              <a:t>記載目的</a:t>
            </a:r>
            <a:r>
              <a:rPr lang="en-US" altLang="ja" sz="2400" dirty="0">
                <a:latin typeface="ＭＳ ゴシック" panose="020B0609070205080204" pitchFamily="49" charset="-128"/>
                <a:ea typeface="ＭＳ ゴシック" panose="020B0609070205080204" pitchFamily="49" charset="-128"/>
                <a:cs typeface="Noto Sans JP"/>
                <a:sym typeface="Noto Sans JP"/>
              </a:rPr>
              <a:t>】</a:t>
            </a:r>
            <a:endParaRPr sz="2400" dirty="0">
              <a:latin typeface="ＭＳ ゴシック" panose="020B0609070205080204" pitchFamily="49" charset="-128"/>
              <a:ea typeface="ＭＳ ゴシック" panose="020B0609070205080204" pitchFamily="49" charset="-128"/>
              <a:cs typeface="Noto Sans JP"/>
              <a:sym typeface="Noto Sans JP"/>
            </a:endParaRPr>
          </a:p>
          <a:p>
            <a:pPr>
              <a:lnSpc>
                <a:spcPct val="115000"/>
              </a:lnSpc>
              <a:spcBef>
                <a:spcPts val="800"/>
              </a:spcBef>
            </a:pPr>
            <a:r>
              <a:rPr lang="ja" altLang="en-US" sz="1600" dirty="0">
                <a:solidFill>
                  <a:schemeClr val="dk1"/>
                </a:solidFill>
                <a:latin typeface="ＭＳ ゴシック" panose="020B0609070205080204" pitchFamily="49" charset="-128"/>
                <a:ea typeface="ＭＳ ゴシック" panose="020B0609070205080204" pitchFamily="49" charset="-128"/>
                <a:cs typeface="Noto Sans JP"/>
                <a:sym typeface="Noto Sans JP"/>
              </a:rPr>
              <a:t>・出来事の個人的な意義を深く理解する</a:t>
            </a:r>
            <a:endParaRPr sz="16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p>
            <a:pPr>
              <a:lnSpc>
                <a:spcPct val="115000"/>
              </a:lnSpc>
              <a:spcBef>
                <a:spcPts val="800"/>
              </a:spcBef>
            </a:pPr>
            <a:r>
              <a:rPr lang="ja" altLang="en-US" sz="1600" dirty="0">
                <a:solidFill>
                  <a:schemeClr val="dk1"/>
                </a:solidFill>
                <a:latin typeface="ＭＳ ゴシック" panose="020B0609070205080204" pitchFamily="49" charset="-128"/>
                <a:ea typeface="ＭＳ ゴシック" panose="020B0609070205080204" pitchFamily="49" charset="-128"/>
                <a:cs typeface="Noto Sans JP"/>
                <a:sym typeface="Noto Sans JP"/>
              </a:rPr>
              <a:t>・自己の価値観、強み、興味を明確にする</a:t>
            </a:r>
            <a:endParaRPr sz="16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p>
            <a:pPr>
              <a:lnSpc>
                <a:spcPct val="115000"/>
              </a:lnSpc>
              <a:spcBef>
                <a:spcPts val="800"/>
              </a:spcBef>
            </a:pPr>
            <a:r>
              <a:rPr lang="ja" altLang="en-US" sz="1600" dirty="0">
                <a:solidFill>
                  <a:schemeClr val="dk1"/>
                </a:solidFill>
                <a:latin typeface="ＭＳ ゴシック" panose="020B0609070205080204" pitchFamily="49" charset="-128"/>
                <a:ea typeface="ＭＳ ゴシック" panose="020B0609070205080204" pitchFamily="49" charset="-128"/>
                <a:cs typeface="Noto Sans JP"/>
                <a:sym typeface="Noto Sans JP"/>
              </a:rPr>
              <a:t>・起業アイデアにつながる洞察を得る</a:t>
            </a:r>
            <a:endParaRPr sz="16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p>
            <a:pPr>
              <a:spcBef>
                <a:spcPts val="800"/>
              </a:spcBef>
            </a:pPr>
            <a:endParaRPr sz="2400" dirty="0">
              <a:latin typeface="ＭＳ ゴシック" panose="020B0609070205080204" pitchFamily="49" charset="-128"/>
              <a:ea typeface="ＭＳ ゴシック" panose="020B0609070205080204" pitchFamily="49" charset="-128"/>
              <a:cs typeface="Noto Sans JP"/>
              <a:sym typeface="Noto Sans JP"/>
            </a:endParaRPr>
          </a:p>
          <a:p>
            <a:r>
              <a:rPr lang="en-US" altLang="ja" sz="2400" dirty="0">
                <a:latin typeface="ＭＳ ゴシック" panose="020B0609070205080204" pitchFamily="49" charset="-128"/>
                <a:ea typeface="ＭＳ ゴシック" panose="020B0609070205080204" pitchFamily="49" charset="-128"/>
                <a:cs typeface="Noto Sans JP"/>
                <a:sym typeface="Noto Sans JP"/>
              </a:rPr>
              <a:t>【</a:t>
            </a:r>
            <a:r>
              <a:rPr lang="ja" altLang="en-US" sz="2400" dirty="0">
                <a:latin typeface="ＭＳ ゴシック" panose="020B0609070205080204" pitchFamily="49" charset="-128"/>
                <a:ea typeface="ＭＳ ゴシック" panose="020B0609070205080204" pitchFamily="49" charset="-128"/>
                <a:cs typeface="Noto Sans JP"/>
                <a:sym typeface="Noto Sans JP"/>
              </a:rPr>
              <a:t>記載方法</a:t>
            </a:r>
            <a:r>
              <a:rPr lang="en-US" altLang="ja" sz="2400" dirty="0">
                <a:latin typeface="ＭＳ ゴシック" panose="020B0609070205080204" pitchFamily="49" charset="-128"/>
                <a:ea typeface="ＭＳ ゴシック" panose="020B0609070205080204" pitchFamily="49" charset="-128"/>
                <a:cs typeface="Noto Sans JP"/>
                <a:sym typeface="Noto Sans JP"/>
              </a:rPr>
              <a:t>】</a:t>
            </a:r>
            <a:endParaRPr sz="16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p>
            <a:pPr>
              <a:lnSpc>
                <a:spcPct val="115000"/>
              </a:lnSpc>
              <a:spcBef>
                <a:spcPts val="800"/>
              </a:spcBef>
            </a:pPr>
            <a:r>
              <a:rPr lang="ja" altLang="en-US" sz="1600" dirty="0">
                <a:solidFill>
                  <a:schemeClr val="dk1"/>
                </a:solidFill>
                <a:latin typeface="ＭＳ ゴシック" panose="020B0609070205080204" pitchFamily="49" charset="-128"/>
                <a:ea typeface="ＭＳ ゴシック" panose="020B0609070205080204" pitchFamily="49" charset="-128"/>
                <a:cs typeface="Noto Sans JP"/>
                <a:sym typeface="Noto Sans JP"/>
              </a:rPr>
              <a:t>・自己分析に紐づく表現を使用する</a:t>
            </a:r>
            <a:br>
              <a:rPr lang="ja" altLang="en-US" sz="1600" dirty="0">
                <a:solidFill>
                  <a:schemeClr val="dk1"/>
                </a:solidFill>
                <a:latin typeface="ＭＳ ゴシック" panose="020B0609070205080204" pitchFamily="49" charset="-128"/>
                <a:ea typeface="ＭＳ ゴシック" panose="020B0609070205080204" pitchFamily="49" charset="-128"/>
                <a:cs typeface="Noto Sans JP"/>
                <a:sym typeface="Noto Sans JP"/>
              </a:rPr>
            </a:br>
            <a:r>
              <a:rPr lang="ja" altLang="en-US" sz="1600" dirty="0">
                <a:solidFill>
                  <a:schemeClr val="dk1"/>
                </a:solidFill>
                <a:latin typeface="ＭＳ ゴシック" panose="020B0609070205080204" pitchFamily="49" charset="-128"/>
                <a:ea typeface="ＭＳ ゴシック" panose="020B0609070205080204" pitchFamily="49" charset="-128"/>
                <a:cs typeface="Noto Sans JP"/>
                <a:sym typeface="Noto Sans JP"/>
              </a:rPr>
              <a:t>　例</a:t>
            </a:r>
            <a:r>
              <a:rPr lang="en-US" altLang="ja" sz="1600" dirty="0">
                <a:solidFill>
                  <a:schemeClr val="dk1"/>
                </a:solidFill>
                <a:latin typeface="ＭＳ ゴシック" panose="020B0609070205080204" pitchFamily="49" charset="-128"/>
                <a:ea typeface="ＭＳ ゴシック" panose="020B0609070205080204" pitchFamily="49" charset="-128"/>
                <a:cs typeface="Noto Sans JP"/>
                <a:sym typeface="Noto Sans JP"/>
              </a:rPr>
              <a:t>: "</a:t>
            </a:r>
            <a:r>
              <a:rPr lang="ja" altLang="en-US" sz="1600" dirty="0">
                <a:solidFill>
                  <a:schemeClr val="dk1"/>
                </a:solidFill>
                <a:latin typeface="ＭＳ ゴシック" panose="020B0609070205080204" pitchFamily="49" charset="-128"/>
                <a:ea typeface="ＭＳ ゴシック" panose="020B0609070205080204" pitchFamily="49" charset="-128"/>
                <a:cs typeface="Noto Sans JP"/>
                <a:sym typeface="Noto Sans JP"/>
              </a:rPr>
              <a:t>得意だと感じた</a:t>
            </a:r>
            <a:r>
              <a:rPr lang="en-US" altLang="ja" sz="1600" dirty="0">
                <a:solidFill>
                  <a:schemeClr val="dk1"/>
                </a:solidFill>
                <a:latin typeface="ＭＳ ゴシック" panose="020B0609070205080204" pitchFamily="49" charset="-128"/>
                <a:ea typeface="ＭＳ ゴシック" panose="020B0609070205080204" pitchFamily="49" charset="-128"/>
                <a:cs typeface="Noto Sans JP"/>
                <a:sym typeface="Noto Sans JP"/>
              </a:rPr>
              <a:t>", "</a:t>
            </a:r>
            <a:r>
              <a:rPr lang="ja" altLang="en-US" sz="1600" dirty="0">
                <a:solidFill>
                  <a:schemeClr val="dk1"/>
                </a:solidFill>
                <a:latin typeface="ＭＳ ゴシック" panose="020B0609070205080204" pitchFamily="49" charset="-128"/>
                <a:ea typeface="ＭＳ ゴシック" panose="020B0609070205080204" pitchFamily="49" charset="-128"/>
                <a:cs typeface="Noto Sans JP"/>
                <a:sym typeface="Noto Sans JP"/>
              </a:rPr>
              <a:t>好きだと実感した</a:t>
            </a:r>
            <a:r>
              <a:rPr lang="en-US" altLang="ja" sz="1600" dirty="0">
                <a:solidFill>
                  <a:schemeClr val="dk1"/>
                </a:solidFill>
                <a:latin typeface="ＭＳ ゴシック" panose="020B0609070205080204" pitchFamily="49" charset="-128"/>
                <a:ea typeface="ＭＳ ゴシック" panose="020B0609070205080204" pitchFamily="49" charset="-128"/>
                <a:cs typeface="Noto Sans JP"/>
                <a:sym typeface="Noto Sans JP"/>
              </a:rPr>
              <a:t>","</a:t>
            </a:r>
            <a:r>
              <a:rPr lang="ja" altLang="en-US" sz="1600" dirty="0">
                <a:solidFill>
                  <a:schemeClr val="dk1"/>
                </a:solidFill>
                <a:latin typeface="ＭＳ ゴシック" panose="020B0609070205080204" pitchFamily="49" charset="-128"/>
                <a:ea typeface="ＭＳ ゴシック" panose="020B0609070205080204" pitchFamily="49" charset="-128"/>
                <a:cs typeface="Noto Sans JP"/>
                <a:sym typeface="Noto Sans JP"/>
              </a:rPr>
              <a:t>社会に役立っていると実感した</a:t>
            </a:r>
            <a:r>
              <a:rPr lang="en-US" altLang="ja" sz="1600" dirty="0">
                <a:solidFill>
                  <a:schemeClr val="dk1"/>
                </a:solidFill>
                <a:latin typeface="ＭＳ ゴシック" panose="020B0609070205080204" pitchFamily="49" charset="-128"/>
                <a:ea typeface="ＭＳ ゴシック" panose="020B0609070205080204" pitchFamily="49" charset="-128"/>
                <a:cs typeface="Noto Sans JP"/>
                <a:sym typeface="Noto Sans JP"/>
              </a:rPr>
              <a:t>"</a:t>
            </a:r>
            <a:endParaRPr sz="16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p>
            <a:pPr>
              <a:lnSpc>
                <a:spcPct val="115000"/>
              </a:lnSpc>
              <a:spcBef>
                <a:spcPts val="800"/>
              </a:spcBef>
            </a:pPr>
            <a:r>
              <a:rPr lang="ja" altLang="en-US" sz="1600" dirty="0">
                <a:solidFill>
                  <a:schemeClr val="dk1"/>
                </a:solidFill>
                <a:latin typeface="ＭＳ ゴシック" panose="020B0609070205080204" pitchFamily="49" charset="-128"/>
                <a:ea typeface="ＭＳ ゴシック" panose="020B0609070205080204" pitchFamily="49" charset="-128"/>
                <a:cs typeface="Noto Sans JP"/>
                <a:sym typeface="Noto Sans JP"/>
              </a:rPr>
              <a:t>・具体的な気づきや学びを記述する</a:t>
            </a:r>
            <a:endParaRPr sz="16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p>
            <a:pPr>
              <a:lnSpc>
                <a:spcPct val="115000"/>
              </a:lnSpc>
              <a:spcBef>
                <a:spcPts val="800"/>
              </a:spcBef>
            </a:pPr>
            <a:r>
              <a:rPr lang="ja" altLang="en-US" sz="1600" dirty="0">
                <a:solidFill>
                  <a:schemeClr val="dk1"/>
                </a:solidFill>
                <a:latin typeface="ＭＳ ゴシック" panose="020B0609070205080204" pitchFamily="49" charset="-128"/>
                <a:ea typeface="ＭＳ ゴシック" panose="020B0609070205080204" pitchFamily="49" charset="-128"/>
                <a:cs typeface="Noto Sans JP"/>
                <a:sym typeface="Noto Sans JP"/>
              </a:rPr>
              <a:t>・自己の変化や成長を明確に示す</a:t>
            </a:r>
            <a:endParaRPr sz="16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p>
            <a:pPr>
              <a:lnSpc>
                <a:spcPct val="115000"/>
              </a:lnSpc>
              <a:spcBef>
                <a:spcPts val="800"/>
              </a:spcBef>
            </a:pPr>
            <a:r>
              <a:rPr lang="ja" altLang="en-US" sz="1600" dirty="0">
                <a:solidFill>
                  <a:schemeClr val="dk1"/>
                </a:solidFill>
                <a:latin typeface="ＭＳ ゴシック" panose="020B0609070205080204" pitchFamily="49" charset="-128"/>
                <a:ea typeface="ＭＳ ゴシック" panose="020B0609070205080204" pitchFamily="49" charset="-128"/>
                <a:cs typeface="Noto Sans JP"/>
                <a:sym typeface="Noto Sans JP"/>
              </a:rPr>
              <a:t>・将来への影響や展望を含めても良い</a:t>
            </a:r>
            <a:endParaRPr sz="16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p>
            <a:pPr>
              <a:lnSpc>
                <a:spcPct val="115000"/>
              </a:lnSpc>
              <a:spcBef>
                <a:spcPts val="800"/>
              </a:spcBef>
            </a:pPr>
            <a:endParaRPr sz="16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p>
            <a:pPr>
              <a:spcBef>
                <a:spcPts val="800"/>
              </a:spcBef>
            </a:pPr>
            <a:endParaRPr sz="2400" dirty="0">
              <a:latin typeface="ＭＳ ゴシック" panose="020B0609070205080204" pitchFamily="49" charset="-128"/>
              <a:ea typeface="ＭＳ ゴシック" panose="020B0609070205080204" pitchFamily="49" charset="-128"/>
              <a:cs typeface="Noto Sans JP"/>
              <a:sym typeface="Noto Sans JP"/>
            </a:endParaRPr>
          </a:p>
          <a:p>
            <a:endParaRPr sz="2400" dirty="0">
              <a:latin typeface="ＭＳ ゴシック" panose="020B0609070205080204" pitchFamily="49" charset="-128"/>
              <a:ea typeface="ＭＳ ゴシック" panose="020B0609070205080204" pitchFamily="49" charset="-128"/>
              <a:cs typeface="Noto Sans JP"/>
              <a:sym typeface="Noto Sans J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graphicFrame>
        <p:nvGraphicFramePr>
          <p:cNvPr id="68" name="Google Shape;68;p15"/>
          <p:cNvGraphicFramePr/>
          <p:nvPr>
            <p:extLst>
              <p:ext uri="{D42A27DB-BD31-4B8C-83A1-F6EECF244321}">
                <p14:modId xmlns:p14="http://schemas.microsoft.com/office/powerpoint/2010/main" val="3970959378"/>
              </p:ext>
            </p:extLst>
          </p:nvPr>
        </p:nvGraphicFramePr>
        <p:xfrm>
          <a:off x="157134" y="560851"/>
          <a:ext cx="11877733" cy="6277887"/>
        </p:xfrm>
        <a:graphic>
          <a:graphicData uri="http://schemas.openxmlformats.org/drawingml/2006/table">
            <a:tbl>
              <a:tblPr>
                <a:noFill/>
              </a:tblPr>
              <a:tblGrid>
                <a:gridCol w="1321533">
                  <a:extLst>
                    <a:ext uri="{9D8B030D-6E8A-4147-A177-3AD203B41FA5}">
                      <a16:colId xmlns:a16="http://schemas.microsoft.com/office/drawing/2014/main" val="20000"/>
                    </a:ext>
                  </a:extLst>
                </a:gridCol>
                <a:gridCol w="4926800">
                  <a:extLst>
                    <a:ext uri="{9D8B030D-6E8A-4147-A177-3AD203B41FA5}">
                      <a16:colId xmlns:a16="http://schemas.microsoft.com/office/drawing/2014/main" val="20001"/>
                    </a:ext>
                  </a:extLst>
                </a:gridCol>
                <a:gridCol w="5629400">
                  <a:extLst>
                    <a:ext uri="{9D8B030D-6E8A-4147-A177-3AD203B41FA5}">
                      <a16:colId xmlns:a16="http://schemas.microsoft.com/office/drawing/2014/main" val="20002"/>
                    </a:ext>
                  </a:extLst>
                </a:gridCol>
              </a:tblGrid>
              <a:tr h="609560">
                <a:tc>
                  <a:txBody>
                    <a:bodyPr/>
                    <a:lstStyle/>
                    <a:p>
                      <a:pPr marL="0" lvl="0" indent="0" algn="l" rtl="0">
                        <a:spcBef>
                          <a:spcPts val="0"/>
                        </a:spcBef>
                        <a:spcAft>
                          <a:spcPts val="0"/>
                        </a:spcAft>
                        <a:buNone/>
                      </a:pPr>
                      <a:endParaRPr sz="2400" b="1"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tc>
                <a:tc>
                  <a:txBody>
                    <a:bodyPr/>
                    <a:lstStyle/>
                    <a:p>
                      <a:pPr marL="0" lvl="0" indent="0" algn="ctr" rtl="0">
                        <a:spcBef>
                          <a:spcPts val="0"/>
                        </a:spcBef>
                        <a:spcAft>
                          <a:spcPts val="0"/>
                        </a:spcAft>
                        <a:buNone/>
                      </a:pPr>
                      <a:r>
                        <a:rPr lang="ja" sz="1300" dirty="0">
                          <a:solidFill>
                            <a:schemeClr val="dk1"/>
                          </a:solidFill>
                          <a:latin typeface="ＭＳ ゴシック" panose="020B0609070205080204" pitchFamily="49" charset="-128"/>
                          <a:ea typeface="ＭＳ ゴシック" panose="020B0609070205080204" pitchFamily="49" charset="-128"/>
                          <a:cs typeface="Noto Sans JP"/>
                          <a:sym typeface="Noto Sans JP"/>
                        </a:rPr>
                        <a:t>印象だった出来事</a:t>
                      </a:r>
                      <a:endParaRPr sz="13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tc>
                <a:tc>
                  <a:txBody>
                    <a:bodyPr/>
                    <a:lstStyle/>
                    <a:p>
                      <a:pPr marL="0" lvl="0" indent="0" algn="ctr" rtl="0">
                        <a:spcBef>
                          <a:spcPts val="0"/>
                        </a:spcBef>
                        <a:spcAft>
                          <a:spcPts val="0"/>
                        </a:spcAft>
                        <a:buNone/>
                      </a:pPr>
                      <a:r>
                        <a:rPr lang="ja" sz="1300">
                          <a:latin typeface="ＭＳ ゴシック" panose="020B0609070205080204" pitchFamily="49" charset="-128"/>
                          <a:ea typeface="ＭＳ ゴシック" panose="020B0609070205080204" pitchFamily="49" charset="-128"/>
                          <a:cs typeface="Noto Sans JP"/>
                          <a:sym typeface="Noto Sans JP"/>
                        </a:rPr>
                        <a:t>なぜこの出来事を選んだ？</a:t>
                      </a:r>
                      <a:endParaRPr sz="13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tc>
                <a:extLst>
                  <a:ext uri="{0D108BD9-81ED-4DB2-BD59-A6C34878D82A}">
                    <a16:rowId xmlns:a16="http://schemas.microsoft.com/office/drawing/2014/main" val="10000"/>
                  </a:ext>
                </a:extLst>
              </a:tr>
              <a:tr h="447000">
                <a:tc>
                  <a:txBody>
                    <a:bodyPr/>
                    <a:lstStyle/>
                    <a:p>
                      <a:pPr marL="0" lvl="0" indent="0" algn="ctr" rtl="0">
                        <a:spcBef>
                          <a:spcPts val="0"/>
                        </a:spcBef>
                        <a:spcAft>
                          <a:spcPts val="0"/>
                        </a:spcAft>
                        <a:buNone/>
                      </a:pPr>
                      <a:r>
                        <a:rPr lang="ja" sz="1300" dirty="0">
                          <a:latin typeface="ＭＳ ゴシック" panose="020B0609070205080204" pitchFamily="49" charset="-128"/>
                          <a:ea typeface="ＭＳ ゴシック" panose="020B0609070205080204" pitchFamily="49" charset="-128"/>
                          <a:cs typeface="Noto Sans JP"/>
                          <a:sym typeface="Noto Sans JP"/>
                        </a:rPr>
                        <a:t>小学1年生</a:t>
                      </a:r>
                      <a:endParaRPr sz="13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tc>
                <a:tc>
                  <a:txBody>
                    <a:bodyPr/>
                    <a:lstStyle/>
                    <a:p>
                      <a:pPr marL="0" lvl="0" indent="0" algn="l" rtl="0">
                        <a:lnSpc>
                          <a:spcPct val="115000"/>
                        </a:lnSpc>
                        <a:spcBef>
                          <a:spcPts val="600"/>
                        </a:spcBef>
                        <a:spcAft>
                          <a:spcPts val="600"/>
                        </a:spcAft>
                        <a:buNone/>
                      </a:pPr>
                      <a:r>
                        <a:rPr lang="ja" sz="1200" dirty="0">
                          <a:solidFill>
                            <a:schemeClr val="dk1"/>
                          </a:solidFill>
                          <a:latin typeface="ＭＳ ゴシック" panose="020B0609070205080204" pitchFamily="49" charset="-128"/>
                          <a:ea typeface="ＭＳ ゴシック" panose="020B0609070205080204" pitchFamily="49" charset="-128"/>
                          <a:cs typeface="Noto Sans JP"/>
                          <a:sym typeface="Noto Sans JP"/>
                        </a:rPr>
                        <a:t>・家族経営の洋服店で育ち、ファッションへの興味が芽生える</a:t>
                      </a:r>
                      <a:endParaRPr sz="12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tc>
                <a:tc>
                  <a:txBody>
                    <a:bodyPr/>
                    <a:lstStyle/>
                    <a:p>
                      <a:pPr marL="0" lvl="0" indent="0" algn="l" rtl="0">
                        <a:spcBef>
                          <a:spcPts val="0"/>
                        </a:spcBef>
                        <a:spcAft>
                          <a:spcPts val="0"/>
                        </a:spcAft>
                        <a:buNone/>
                      </a:pPr>
                      <a:r>
                        <a:rPr lang="ja" sz="1200">
                          <a:solidFill>
                            <a:schemeClr val="dk1"/>
                          </a:solidFill>
                          <a:latin typeface="ＭＳ ゴシック" panose="020B0609070205080204" pitchFamily="49" charset="-128"/>
                          <a:ea typeface="ＭＳ ゴシック" panose="020B0609070205080204" pitchFamily="49" charset="-128"/>
                          <a:cs typeface="Noto Sans JP"/>
                          <a:sym typeface="Noto Sans JP"/>
                        </a:rPr>
                        <a:t>・ファッションが好きなことだと実感した原点</a:t>
                      </a:r>
                      <a:endParaRPr sz="12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tc>
                <a:extLst>
                  <a:ext uri="{0D108BD9-81ED-4DB2-BD59-A6C34878D82A}">
                    <a16:rowId xmlns:a16="http://schemas.microsoft.com/office/drawing/2014/main" val="10001"/>
                  </a:ext>
                </a:extLst>
              </a:tr>
              <a:tr h="447000">
                <a:tc>
                  <a:txBody>
                    <a:bodyPr/>
                    <a:lstStyle/>
                    <a:p>
                      <a:pPr marL="0" lvl="0" indent="0" algn="ctr" rtl="0">
                        <a:spcBef>
                          <a:spcPts val="0"/>
                        </a:spcBef>
                        <a:spcAft>
                          <a:spcPts val="0"/>
                        </a:spcAft>
                        <a:buClr>
                          <a:schemeClr val="dk1"/>
                        </a:buClr>
                        <a:buSzPts val="1100"/>
                        <a:buFont typeface="Arial"/>
                        <a:buNone/>
                      </a:pPr>
                      <a:r>
                        <a:rPr lang="ja" sz="1300" dirty="0">
                          <a:solidFill>
                            <a:schemeClr val="dk1"/>
                          </a:solidFill>
                          <a:latin typeface="ＭＳ ゴシック" panose="020B0609070205080204" pitchFamily="49" charset="-128"/>
                          <a:ea typeface="ＭＳ ゴシック" panose="020B0609070205080204" pitchFamily="49" charset="-128"/>
                          <a:cs typeface="Noto Sans JP"/>
                          <a:sym typeface="Noto Sans JP"/>
                        </a:rPr>
                        <a:t>小学5年生</a:t>
                      </a:r>
                      <a:endParaRPr sz="13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tc>
                <a:tc>
                  <a:txBody>
                    <a:bodyPr/>
                    <a:lstStyle/>
                    <a:p>
                      <a:pPr marL="0" lvl="0" indent="0" algn="l" rtl="0">
                        <a:lnSpc>
                          <a:spcPct val="115000"/>
                        </a:lnSpc>
                        <a:spcBef>
                          <a:spcPts val="600"/>
                        </a:spcBef>
                        <a:spcAft>
                          <a:spcPts val="600"/>
                        </a:spcAft>
                        <a:buClr>
                          <a:schemeClr val="dk1"/>
                        </a:buClr>
                        <a:buSzPts val="1100"/>
                        <a:buFont typeface="Arial"/>
                        <a:buNone/>
                      </a:pPr>
                      <a:r>
                        <a:rPr lang="ja" sz="1200" dirty="0">
                          <a:solidFill>
                            <a:schemeClr val="dk1"/>
                          </a:solidFill>
                          <a:latin typeface="ＭＳ ゴシック" panose="020B0609070205080204" pitchFamily="49" charset="-128"/>
                          <a:ea typeface="ＭＳ ゴシック" panose="020B0609070205080204" pitchFamily="49" charset="-128"/>
                          <a:cs typeface="Noto Sans JP"/>
                          <a:sym typeface="Noto Sans JP"/>
                        </a:rPr>
                        <a:t>・学級委員を務め、リーダーシップの素質を発揮</a:t>
                      </a:r>
                      <a:endParaRPr sz="12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tc>
                <a:tc>
                  <a:txBody>
                    <a:bodyPr/>
                    <a:lstStyle/>
                    <a:p>
                      <a:pPr marL="0" lvl="0" indent="0" algn="l" rtl="0">
                        <a:spcBef>
                          <a:spcPts val="0"/>
                        </a:spcBef>
                        <a:spcAft>
                          <a:spcPts val="0"/>
                        </a:spcAft>
                        <a:buClr>
                          <a:schemeClr val="dk1"/>
                        </a:buClr>
                        <a:buSzPts val="1100"/>
                        <a:buFont typeface="Arial"/>
                        <a:buNone/>
                      </a:pPr>
                      <a:r>
                        <a:rPr lang="ja" sz="1200" dirty="0">
                          <a:solidFill>
                            <a:schemeClr val="dk1"/>
                          </a:solidFill>
                          <a:latin typeface="ＭＳ ゴシック" panose="020B0609070205080204" pitchFamily="49" charset="-128"/>
                          <a:ea typeface="ＭＳ ゴシック" panose="020B0609070205080204" pitchFamily="49" charset="-128"/>
                          <a:cs typeface="Noto Sans JP"/>
                          <a:sym typeface="Noto Sans JP"/>
                        </a:rPr>
                        <a:t>・人をまとめることが得意だと感じたはじめての経験</a:t>
                      </a:r>
                      <a:endParaRPr sz="12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tc>
                <a:extLst>
                  <a:ext uri="{0D108BD9-81ED-4DB2-BD59-A6C34878D82A}">
                    <a16:rowId xmlns:a16="http://schemas.microsoft.com/office/drawing/2014/main" val="10002"/>
                  </a:ext>
                </a:extLst>
              </a:tr>
              <a:tr h="447000">
                <a:tc>
                  <a:txBody>
                    <a:bodyPr/>
                    <a:lstStyle/>
                    <a:p>
                      <a:pPr marL="0" lvl="0" indent="0" algn="ctr" rtl="0">
                        <a:spcBef>
                          <a:spcPts val="0"/>
                        </a:spcBef>
                        <a:spcAft>
                          <a:spcPts val="0"/>
                        </a:spcAft>
                        <a:buNone/>
                      </a:pPr>
                      <a:r>
                        <a:rPr lang="ja" sz="1300">
                          <a:latin typeface="ＭＳ ゴシック" panose="020B0609070205080204" pitchFamily="49" charset="-128"/>
                          <a:ea typeface="ＭＳ ゴシック" panose="020B0609070205080204" pitchFamily="49" charset="-128"/>
                          <a:cs typeface="Noto Sans JP"/>
                          <a:sym typeface="Noto Sans JP"/>
                        </a:rPr>
                        <a:t>中学1年生</a:t>
                      </a:r>
                      <a:endParaRPr sz="13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tc>
                <a:tc>
                  <a:txBody>
                    <a:bodyPr/>
                    <a:lstStyle/>
                    <a:p>
                      <a:pPr marL="0" lvl="0" indent="0" algn="l" rtl="0">
                        <a:spcBef>
                          <a:spcPts val="0"/>
                        </a:spcBef>
                        <a:spcAft>
                          <a:spcPts val="0"/>
                        </a:spcAft>
                        <a:buNone/>
                      </a:pPr>
                      <a:r>
                        <a:rPr lang="ja" sz="1200" dirty="0">
                          <a:solidFill>
                            <a:schemeClr val="dk1"/>
                          </a:solidFill>
                          <a:latin typeface="ＭＳ ゴシック" panose="020B0609070205080204" pitchFamily="49" charset="-128"/>
                          <a:ea typeface="ＭＳ ゴシック" panose="020B0609070205080204" pitchFamily="49" charset="-128"/>
                          <a:cs typeface="Noto Sans JP"/>
                          <a:sym typeface="Noto Sans JP"/>
                        </a:rPr>
                        <a:t>・友人のコーディネートを手伝うことが増え、センスを認められる</a:t>
                      </a:r>
                      <a:endParaRPr sz="12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tc>
                <a:tc>
                  <a:txBody>
                    <a:bodyPr/>
                    <a:lstStyle/>
                    <a:p>
                      <a:pPr marL="0" lvl="0" indent="0" algn="l" rtl="0">
                        <a:spcBef>
                          <a:spcPts val="0"/>
                        </a:spcBef>
                        <a:spcAft>
                          <a:spcPts val="0"/>
                        </a:spcAft>
                        <a:buNone/>
                      </a:pPr>
                      <a:r>
                        <a:rPr lang="ja" sz="1200">
                          <a:solidFill>
                            <a:schemeClr val="dk1"/>
                          </a:solidFill>
                          <a:latin typeface="ＭＳ ゴシック" panose="020B0609070205080204" pitchFamily="49" charset="-128"/>
                          <a:ea typeface="ＭＳ ゴシック" panose="020B0609070205080204" pitchFamily="49" charset="-128"/>
                          <a:cs typeface="Noto Sans JP"/>
                          <a:sym typeface="Noto Sans JP"/>
                        </a:rPr>
                        <a:t>・自分のファッションセンスに自信を持った経験</a:t>
                      </a:r>
                      <a:endParaRPr sz="12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tc>
                <a:extLst>
                  <a:ext uri="{0D108BD9-81ED-4DB2-BD59-A6C34878D82A}">
                    <a16:rowId xmlns:a16="http://schemas.microsoft.com/office/drawing/2014/main" val="10003"/>
                  </a:ext>
                </a:extLst>
              </a:tr>
              <a:tr h="466767">
                <a:tc>
                  <a:txBody>
                    <a:bodyPr/>
                    <a:lstStyle/>
                    <a:p>
                      <a:pPr marL="0" lvl="0" indent="0" algn="ctr" rtl="0">
                        <a:spcBef>
                          <a:spcPts val="0"/>
                        </a:spcBef>
                        <a:spcAft>
                          <a:spcPts val="0"/>
                        </a:spcAft>
                        <a:buClr>
                          <a:schemeClr val="dk1"/>
                        </a:buClr>
                        <a:buSzPts val="1100"/>
                        <a:buFont typeface="Arial"/>
                        <a:buNone/>
                      </a:pPr>
                      <a:r>
                        <a:rPr lang="ja" sz="1300">
                          <a:solidFill>
                            <a:schemeClr val="dk1"/>
                          </a:solidFill>
                          <a:latin typeface="ＭＳ ゴシック" panose="020B0609070205080204" pitchFamily="49" charset="-128"/>
                          <a:ea typeface="ＭＳ ゴシック" panose="020B0609070205080204" pitchFamily="49" charset="-128"/>
                          <a:cs typeface="Noto Sans JP"/>
                          <a:sym typeface="Noto Sans JP"/>
                        </a:rPr>
                        <a:t>中学2年生</a:t>
                      </a:r>
                      <a:endParaRPr sz="13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tc>
                <a:tc>
                  <a:txBody>
                    <a:bodyPr/>
                    <a:lstStyle/>
                    <a:p>
                      <a:pPr marL="0" lvl="0" indent="0" algn="l" rtl="0">
                        <a:spcBef>
                          <a:spcPts val="0"/>
                        </a:spcBef>
                        <a:spcAft>
                          <a:spcPts val="0"/>
                        </a:spcAft>
                        <a:buNone/>
                      </a:pPr>
                      <a:r>
                        <a:rPr lang="ja" sz="1200" dirty="0">
                          <a:solidFill>
                            <a:schemeClr val="dk1"/>
                          </a:solidFill>
                          <a:latin typeface="ＭＳ ゴシック" panose="020B0609070205080204" pitchFamily="49" charset="-128"/>
                          <a:ea typeface="ＭＳ ゴシック" panose="020B0609070205080204" pitchFamily="49" charset="-128"/>
                          <a:cs typeface="Noto Sans JP"/>
                          <a:sym typeface="Noto Sans JP"/>
                        </a:rPr>
                        <a:t>・両親の洋服店が経営難に陥る</a:t>
                      </a:r>
                      <a:endParaRPr sz="12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tc>
                <a:tc>
                  <a:txBody>
                    <a:bodyPr/>
                    <a:lstStyle/>
                    <a:p>
                      <a:pPr marL="0" lvl="0" indent="0" algn="l" rtl="0">
                        <a:spcBef>
                          <a:spcPts val="0"/>
                        </a:spcBef>
                        <a:spcAft>
                          <a:spcPts val="0"/>
                        </a:spcAft>
                        <a:buNone/>
                      </a:pPr>
                      <a:r>
                        <a:rPr lang="ja" sz="1200" dirty="0">
                          <a:solidFill>
                            <a:schemeClr val="dk1"/>
                          </a:solidFill>
                          <a:latin typeface="ＭＳ ゴシック" panose="020B0609070205080204" pitchFamily="49" charset="-128"/>
                          <a:ea typeface="ＭＳ ゴシック" panose="020B0609070205080204" pitchFamily="49" charset="-128"/>
                          <a:cs typeface="Noto Sans JP"/>
                          <a:sym typeface="Noto Sans JP"/>
                        </a:rPr>
                        <a:t>・ビジネスの難しさに対する課題感を目の前で実感した</a:t>
                      </a:r>
                      <a:endParaRPr sz="12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tc>
                <a:extLst>
                  <a:ext uri="{0D108BD9-81ED-4DB2-BD59-A6C34878D82A}">
                    <a16:rowId xmlns:a16="http://schemas.microsoft.com/office/drawing/2014/main" val="10004"/>
                  </a:ext>
                </a:extLst>
              </a:tr>
              <a:tr h="609560">
                <a:tc>
                  <a:txBody>
                    <a:bodyPr/>
                    <a:lstStyle/>
                    <a:p>
                      <a:pPr marL="0" lvl="0" indent="0" algn="ctr" rtl="0">
                        <a:spcBef>
                          <a:spcPts val="0"/>
                        </a:spcBef>
                        <a:spcAft>
                          <a:spcPts val="0"/>
                        </a:spcAft>
                        <a:buNone/>
                      </a:pPr>
                      <a:r>
                        <a:rPr lang="ja" sz="1300">
                          <a:latin typeface="ＭＳ ゴシック" panose="020B0609070205080204" pitchFamily="49" charset="-128"/>
                          <a:ea typeface="ＭＳ ゴシック" panose="020B0609070205080204" pitchFamily="49" charset="-128"/>
                          <a:cs typeface="Noto Sans JP"/>
                          <a:sym typeface="Noto Sans JP"/>
                        </a:rPr>
                        <a:t>高校1年生</a:t>
                      </a:r>
                      <a:endParaRPr sz="13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tc>
                <a:tc>
                  <a:txBody>
                    <a:bodyPr/>
                    <a:lstStyle/>
                    <a:p>
                      <a:pPr marL="0" lvl="0" indent="0" algn="l" rtl="0">
                        <a:spcBef>
                          <a:spcPts val="0"/>
                        </a:spcBef>
                        <a:spcAft>
                          <a:spcPts val="0"/>
                        </a:spcAft>
                        <a:buNone/>
                      </a:pPr>
                      <a:r>
                        <a:rPr lang="ja" sz="1200" dirty="0">
                          <a:solidFill>
                            <a:schemeClr val="dk1"/>
                          </a:solidFill>
                          <a:latin typeface="ＭＳ ゴシック" panose="020B0609070205080204" pitchFamily="49" charset="-128"/>
                          <a:ea typeface="ＭＳ ゴシック" panose="020B0609070205080204" pitchFamily="49" charset="-128"/>
                          <a:cs typeface="Noto Sans JP"/>
                          <a:sym typeface="Noto Sans JP"/>
                        </a:rPr>
                        <a:t>・経営難に陥っていた両親の洋服店について、マーケティングの強化をしたことにより、経営が改善される</a:t>
                      </a:r>
                      <a:endParaRPr sz="12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tc>
                <a:tc>
                  <a:txBody>
                    <a:bodyPr/>
                    <a:lstStyle/>
                    <a:p>
                      <a:pPr marL="0" lvl="0" indent="0" algn="l" rtl="0">
                        <a:spcBef>
                          <a:spcPts val="0"/>
                        </a:spcBef>
                        <a:spcAft>
                          <a:spcPts val="0"/>
                        </a:spcAft>
                        <a:buNone/>
                      </a:pPr>
                      <a:r>
                        <a:rPr lang="ja" sz="1200">
                          <a:solidFill>
                            <a:schemeClr val="dk1"/>
                          </a:solidFill>
                          <a:latin typeface="ＭＳ ゴシック" panose="020B0609070205080204" pitchFamily="49" charset="-128"/>
                          <a:ea typeface="ＭＳ ゴシック" panose="020B0609070205080204" pitchFamily="49" charset="-128"/>
                          <a:cs typeface="Noto Sans JP"/>
                          <a:sym typeface="Noto Sans JP"/>
                        </a:rPr>
                        <a:t>・それまで学問にあまり興味がなかったが、学問の重要性について興味を持った</a:t>
                      </a:r>
                      <a:endParaRPr sz="120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tc>
                <a:extLst>
                  <a:ext uri="{0D108BD9-81ED-4DB2-BD59-A6C34878D82A}">
                    <a16:rowId xmlns:a16="http://schemas.microsoft.com/office/drawing/2014/main" val="10005"/>
                  </a:ext>
                </a:extLst>
              </a:tr>
              <a:tr h="447000">
                <a:tc>
                  <a:txBody>
                    <a:bodyPr/>
                    <a:lstStyle/>
                    <a:p>
                      <a:pPr marL="0" lvl="0" indent="0" algn="ctr" rtl="0">
                        <a:spcBef>
                          <a:spcPts val="0"/>
                        </a:spcBef>
                        <a:spcAft>
                          <a:spcPts val="0"/>
                        </a:spcAft>
                        <a:buClr>
                          <a:schemeClr val="dk1"/>
                        </a:buClr>
                        <a:buSzPts val="1100"/>
                        <a:buFont typeface="Arial"/>
                        <a:buNone/>
                      </a:pPr>
                      <a:r>
                        <a:rPr lang="ja" sz="1300">
                          <a:solidFill>
                            <a:schemeClr val="dk1"/>
                          </a:solidFill>
                          <a:latin typeface="ＭＳ ゴシック" panose="020B0609070205080204" pitchFamily="49" charset="-128"/>
                          <a:ea typeface="ＭＳ ゴシック" panose="020B0609070205080204" pitchFamily="49" charset="-128"/>
                          <a:cs typeface="Noto Sans JP"/>
                          <a:sym typeface="Noto Sans JP"/>
                        </a:rPr>
                        <a:t>高校3年生</a:t>
                      </a:r>
                      <a:endParaRPr sz="13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Clr>
                          <a:schemeClr val="dk1"/>
                        </a:buClr>
                        <a:buSzPts val="1100"/>
                        <a:buFont typeface="Arial"/>
                        <a:buNone/>
                      </a:pPr>
                      <a:r>
                        <a:rPr lang="ja" sz="1200" dirty="0">
                          <a:solidFill>
                            <a:schemeClr val="dk1"/>
                          </a:solidFill>
                          <a:latin typeface="ＭＳ ゴシック" panose="020B0609070205080204" pitchFamily="49" charset="-128"/>
                          <a:ea typeface="ＭＳ ゴシック" panose="020B0609070205080204" pitchFamily="49" charset="-128"/>
                          <a:cs typeface="Noto Sans JP"/>
                          <a:sym typeface="Noto Sans JP"/>
                        </a:rPr>
                        <a:t>・学園祭でファッションショーを企画・運営し、成功を収める</a:t>
                      </a:r>
                      <a:endParaRPr sz="12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Clr>
                          <a:schemeClr val="dk1"/>
                        </a:buClr>
                        <a:buSzPts val="1100"/>
                        <a:buFont typeface="Arial"/>
                        <a:buNone/>
                      </a:pPr>
                      <a:r>
                        <a:rPr lang="ja" sz="1200" dirty="0">
                          <a:solidFill>
                            <a:schemeClr val="dk1"/>
                          </a:solidFill>
                          <a:latin typeface="ＭＳ ゴシック" panose="020B0609070205080204" pitchFamily="49" charset="-128"/>
                          <a:ea typeface="ＭＳ ゴシック" panose="020B0609070205080204" pitchFamily="49" charset="-128"/>
                          <a:cs typeface="Noto Sans JP"/>
                          <a:sym typeface="Noto Sans JP"/>
                        </a:rPr>
                        <a:t>・企画・運営が得意だと強く感じた</a:t>
                      </a:r>
                      <a:endParaRPr sz="12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609560">
                <a:tc>
                  <a:txBody>
                    <a:bodyPr/>
                    <a:lstStyle/>
                    <a:p>
                      <a:pPr marL="0" lvl="0" indent="0" algn="ctr" rtl="0">
                        <a:spcBef>
                          <a:spcPts val="0"/>
                        </a:spcBef>
                        <a:spcAft>
                          <a:spcPts val="0"/>
                        </a:spcAft>
                        <a:buNone/>
                      </a:pPr>
                      <a:r>
                        <a:rPr lang="ja" sz="1300" dirty="0">
                          <a:latin typeface="ＭＳ ゴシック" panose="020B0609070205080204" pitchFamily="49" charset="-128"/>
                          <a:ea typeface="ＭＳ ゴシック" panose="020B0609070205080204" pitchFamily="49" charset="-128"/>
                          <a:cs typeface="Noto Sans JP"/>
                          <a:sym typeface="Noto Sans JP"/>
                        </a:rPr>
                        <a:t>大学1年生</a:t>
                      </a:r>
                      <a:endParaRPr sz="13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ja" sz="1200" dirty="0">
                          <a:solidFill>
                            <a:schemeClr val="dk1"/>
                          </a:solidFill>
                          <a:latin typeface="ＭＳ ゴシック" panose="020B0609070205080204" pitchFamily="49" charset="-128"/>
                          <a:ea typeface="ＭＳ ゴシック" panose="020B0609070205080204" pitchFamily="49" charset="-128"/>
                          <a:cs typeface="Noto Sans JP"/>
                          <a:sym typeface="Noto Sans JP"/>
                        </a:rPr>
                        <a:t>・経営学部に進学し、マーケティングを専攻</a:t>
                      </a:r>
                      <a:endParaRPr sz="12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ja" sz="1200" dirty="0">
                          <a:solidFill>
                            <a:schemeClr val="dk1"/>
                          </a:solidFill>
                          <a:latin typeface="ＭＳ ゴシック" panose="020B0609070205080204" pitchFamily="49" charset="-128"/>
                          <a:ea typeface="ＭＳ ゴシック" panose="020B0609070205080204" pitchFamily="49" charset="-128"/>
                          <a:cs typeface="Noto Sans JP"/>
                          <a:sym typeface="Noto Sans JP"/>
                        </a:rPr>
                        <a:t>・それまで両親の意見をもとに高校まで進学していたが、はじめて自分の意志で進学した</a:t>
                      </a:r>
                      <a:endParaRPr sz="12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609560">
                <a:tc>
                  <a:txBody>
                    <a:bodyPr/>
                    <a:lstStyle/>
                    <a:p>
                      <a:pPr marL="0" lvl="0" indent="0" algn="ctr" rtl="0">
                        <a:spcBef>
                          <a:spcPts val="0"/>
                        </a:spcBef>
                        <a:spcAft>
                          <a:spcPts val="0"/>
                        </a:spcAft>
                        <a:buClr>
                          <a:schemeClr val="dk1"/>
                        </a:buClr>
                        <a:buSzPts val="1100"/>
                        <a:buFont typeface="Arial"/>
                        <a:buNone/>
                      </a:pPr>
                      <a:r>
                        <a:rPr lang="ja" sz="1300" dirty="0">
                          <a:solidFill>
                            <a:schemeClr val="dk1"/>
                          </a:solidFill>
                          <a:latin typeface="ＭＳ ゴシック" panose="020B0609070205080204" pitchFamily="49" charset="-128"/>
                          <a:ea typeface="ＭＳ ゴシック" panose="020B0609070205080204" pitchFamily="49" charset="-128"/>
                          <a:cs typeface="Noto Sans JP"/>
                          <a:sym typeface="Noto Sans JP"/>
                        </a:rPr>
                        <a:t>大学3年生</a:t>
                      </a:r>
                      <a:endParaRPr sz="1300" dirty="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ja" sz="1200" dirty="0">
                          <a:solidFill>
                            <a:schemeClr val="dk1"/>
                          </a:solidFill>
                          <a:latin typeface="ＭＳ ゴシック" panose="020B0609070205080204" pitchFamily="49" charset="-128"/>
                          <a:ea typeface="ＭＳ ゴシック" panose="020B0609070205080204" pitchFamily="49" charset="-128"/>
                          <a:cs typeface="Noto Sans JP"/>
                          <a:sym typeface="Noto Sans JP"/>
                        </a:rPr>
                        <a:t>・アパレルメーカーでの店舗でのバイトで、顧客に自分だけでの力で販売する</a:t>
                      </a:r>
                      <a:endParaRPr sz="12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ja" sz="1200" dirty="0">
                          <a:solidFill>
                            <a:schemeClr val="dk1"/>
                          </a:solidFill>
                          <a:latin typeface="ＭＳ ゴシック" panose="020B0609070205080204" pitchFamily="49" charset="-128"/>
                          <a:ea typeface="ＭＳ ゴシック" panose="020B0609070205080204" pitchFamily="49" charset="-128"/>
                          <a:cs typeface="Noto Sans JP"/>
                          <a:sym typeface="Noto Sans JP"/>
                        </a:rPr>
                        <a:t>・過去の経験も活かして、ファッション業界で社会に貢献できると実感した</a:t>
                      </a:r>
                      <a:endParaRPr sz="12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792440">
                <a:tc>
                  <a:txBody>
                    <a:bodyPr/>
                    <a:lstStyle/>
                    <a:p>
                      <a:pPr marL="0" lvl="0" indent="0" algn="ctr" rtl="0">
                        <a:spcBef>
                          <a:spcPts val="0"/>
                        </a:spcBef>
                        <a:spcAft>
                          <a:spcPts val="0"/>
                        </a:spcAft>
                        <a:buNone/>
                      </a:pPr>
                      <a:r>
                        <a:rPr lang="ja" sz="1300">
                          <a:latin typeface="ＭＳ ゴシック" panose="020B0609070205080204" pitchFamily="49" charset="-128"/>
                          <a:ea typeface="ＭＳ ゴシック" panose="020B0609070205080204" pitchFamily="49" charset="-128"/>
                          <a:cs typeface="Noto Sans JP"/>
                          <a:sym typeface="Noto Sans JP"/>
                        </a:rPr>
                        <a:t>社会人1年目</a:t>
                      </a:r>
                      <a:endParaRPr sz="13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lvl="0" indent="0" algn="l" rtl="0">
                        <a:spcBef>
                          <a:spcPts val="0"/>
                        </a:spcBef>
                        <a:spcAft>
                          <a:spcPts val="0"/>
                        </a:spcAft>
                        <a:buNone/>
                      </a:pPr>
                      <a:r>
                        <a:rPr lang="ja" sz="1200" dirty="0">
                          <a:solidFill>
                            <a:schemeClr val="dk1"/>
                          </a:solidFill>
                          <a:latin typeface="ＭＳ ゴシック" panose="020B0609070205080204" pitchFamily="49" charset="-128"/>
                          <a:ea typeface="ＭＳ ゴシック" panose="020B0609070205080204" pitchFamily="49" charset="-128"/>
                          <a:cs typeface="Noto Sans JP"/>
                          <a:sym typeface="Noto Sans JP"/>
                        </a:rPr>
                        <a:t>・大手アパレルメーカーに就職し、商品企画部門で働いた際、毎年約920億着(=毎秒1台分のトラックに相当する量)の衣服が廃棄されていることを知る</a:t>
                      </a:r>
                      <a:endParaRPr sz="12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Clr>
                          <a:schemeClr val="dk1"/>
                        </a:buClr>
                        <a:buSzPts val="1100"/>
                        <a:buFont typeface="Arial"/>
                        <a:buNone/>
                      </a:pPr>
                      <a:r>
                        <a:rPr lang="ja" sz="1200" dirty="0">
                          <a:solidFill>
                            <a:schemeClr val="dk1"/>
                          </a:solidFill>
                          <a:latin typeface="ＭＳ ゴシック" panose="020B0609070205080204" pitchFamily="49" charset="-128"/>
                          <a:ea typeface="ＭＳ ゴシック" panose="020B0609070205080204" pitchFamily="49" charset="-128"/>
                          <a:cs typeface="Noto Sans JP"/>
                          <a:sym typeface="Noto Sans JP"/>
                        </a:rPr>
                        <a:t>・これまでファッション業界の明るい面のみみていたが、ファッション業界の実態をはじめて知った</a:t>
                      </a:r>
                      <a:endParaRPr sz="12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9"/>
                  </a:ext>
                </a:extLst>
              </a:tr>
              <a:tr h="792440">
                <a:tc>
                  <a:txBody>
                    <a:bodyPr/>
                    <a:lstStyle/>
                    <a:p>
                      <a:pPr marL="0" lvl="0" indent="0" algn="ctr" rtl="0">
                        <a:spcBef>
                          <a:spcPts val="0"/>
                        </a:spcBef>
                        <a:spcAft>
                          <a:spcPts val="0"/>
                        </a:spcAft>
                        <a:buNone/>
                      </a:pPr>
                      <a:r>
                        <a:rPr lang="ja" sz="1300">
                          <a:latin typeface="ＭＳ ゴシック" panose="020B0609070205080204" pitchFamily="49" charset="-128"/>
                          <a:ea typeface="ＭＳ ゴシック" panose="020B0609070205080204" pitchFamily="49" charset="-128"/>
                          <a:cs typeface="Noto Sans JP"/>
                          <a:sym typeface="Noto Sans JP"/>
                        </a:rPr>
                        <a:t>社会人4年目</a:t>
                      </a:r>
                      <a:endParaRPr sz="1300">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lnR w="12700" cap="flat" cmpd="sng" algn="ctr">
                      <a:solidFill>
                        <a:schemeClr val="tx1"/>
                      </a:solidFill>
                      <a:prstDash val="solid"/>
                      <a:round/>
                      <a:headEnd type="none" w="med" len="med"/>
                      <a:tailEnd type="none" w="med" len="med"/>
                    </a:lnR>
                  </a:tcPr>
                </a:tc>
                <a:tc>
                  <a:txBody>
                    <a:bodyPr/>
                    <a:lstStyle/>
                    <a:p>
                      <a:pPr marL="0" lvl="0" indent="0" algn="l" rtl="0">
                        <a:spcBef>
                          <a:spcPts val="0"/>
                        </a:spcBef>
                        <a:spcAft>
                          <a:spcPts val="0"/>
                        </a:spcAft>
                        <a:buNone/>
                      </a:pPr>
                      <a:r>
                        <a:rPr lang="ja" sz="1200" dirty="0">
                          <a:solidFill>
                            <a:schemeClr val="dk1"/>
                          </a:solidFill>
                          <a:latin typeface="ＭＳ ゴシック" panose="020B0609070205080204" pitchFamily="49" charset="-128"/>
                          <a:ea typeface="ＭＳ ゴシック" panose="020B0609070205080204" pitchFamily="49" charset="-128"/>
                          <a:cs typeface="Noto Sans JP"/>
                          <a:sym typeface="Noto Sans JP"/>
                        </a:rPr>
                        <a:t>・趣味で「環境に配慮したファッションの着こなし術」のYouTubeチャンネルを立ち上げから1年かけてチャンネル登録者は1,000を突破</a:t>
                      </a:r>
                      <a:endParaRPr sz="12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ja" sz="1200" dirty="0">
                          <a:solidFill>
                            <a:schemeClr val="dk1"/>
                          </a:solidFill>
                          <a:latin typeface="ＭＳ ゴシック" panose="020B0609070205080204" pitchFamily="49" charset="-128"/>
                          <a:ea typeface="ＭＳ ゴシック" panose="020B0609070205080204" pitchFamily="49" charset="-128"/>
                          <a:cs typeface="Noto Sans JP"/>
                          <a:sym typeface="Noto Sans JP"/>
                        </a:rPr>
                        <a:t>・社会人1年目で痛感した社会問題に対し、個人でのはじめての企画で、YouTubeチャンネル立上げ当初は登録数を増やすことに苦戦したが、改善を繰り返し想定以上の方にみてもらえて、個人での活動余地があることへの自信</a:t>
                      </a:r>
                      <a:endParaRPr sz="1200" dirty="0">
                        <a:solidFill>
                          <a:schemeClr val="dk1"/>
                        </a:solidFill>
                        <a:latin typeface="ＭＳ ゴシック" panose="020B0609070205080204" pitchFamily="49" charset="-128"/>
                        <a:ea typeface="ＭＳ ゴシック" panose="020B0609070205080204" pitchFamily="49" charset="-128"/>
                        <a:cs typeface="Noto Sans JP"/>
                        <a:sym typeface="Noto Sans JP"/>
                      </a:endParaRPr>
                    </a:p>
                  </a:txBody>
                  <a:tcPr marL="121900" marR="121900" marT="121900" marB="12190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0"/>
                  </a:ext>
                </a:extLst>
              </a:tr>
            </a:tbl>
          </a:graphicData>
        </a:graphic>
      </p:graphicFrame>
      <p:sp>
        <p:nvSpPr>
          <p:cNvPr id="69" name="Google Shape;69;p15"/>
          <p:cNvSpPr txBox="1"/>
          <p:nvPr/>
        </p:nvSpPr>
        <p:spPr>
          <a:xfrm>
            <a:off x="200467" y="-14000"/>
            <a:ext cx="11591600" cy="636800"/>
          </a:xfrm>
          <a:prstGeom prst="rect">
            <a:avLst/>
          </a:prstGeom>
          <a:noFill/>
          <a:ln>
            <a:noFill/>
          </a:ln>
        </p:spPr>
        <p:txBody>
          <a:bodyPr spcFirstLastPara="1" wrap="square" lIns="121900" tIns="121900" rIns="121900" bIns="121900" anchor="t" anchorCtr="0">
            <a:noAutofit/>
          </a:bodyPr>
          <a:lstStyle/>
          <a:p>
            <a:r>
              <a:rPr lang="ja" altLang="en-US" sz="2667" dirty="0">
                <a:solidFill>
                  <a:schemeClr val="dk2"/>
                </a:solidFill>
                <a:latin typeface="Noto Sans JP"/>
                <a:ea typeface="Noto Sans JP"/>
                <a:cs typeface="Noto Sans JP"/>
                <a:sym typeface="Noto Sans JP"/>
              </a:rPr>
              <a:t>自分史　～具体例～　</a:t>
            </a:r>
            <a:r>
              <a:rPr lang="ja" altLang="en-US" sz="1333" dirty="0">
                <a:solidFill>
                  <a:schemeClr val="dk2"/>
                </a:solidFill>
                <a:latin typeface="ＭＳ ゴシック" panose="020B0609070205080204" pitchFamily="49" charset="-128"/>
                <a:ea typeface="ＭＳ ゴシック" panose="020B0609070205080204" pitchFamily="49" charset="-128"/>
                <a:cs typeface="Noto Sans JP"/>
                <a:sym typeface="Noto Sans JP"/>
              </a:rPr>
              <a:t>最終的に「環境に配慮した子供用ファッションのオンラインセレクトショップ」で起業した方の具体例 </a:t>
            </a:r>
            <a:endParaRPr sz="1333" dirty="0">
              <a:solidFill>
                <a:schemeClr val="dk2"/>
              </a:solidFill>
              <a:latin typeface="ＭＳ ゴシック" panose="020B0609070205080204" pitchFamily="49" charset="-128"/>
              <a:ea typeface="ＭＳ ゴシック" panose="020B0609070205080204" pitchFamily="49" charset="-128"/>
              <a:cs typeface="Noto Sans JP"/>
              <a:sym typeface="Noto Sans JP"/>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TotalTime>
  <Words>621</Words>
  <Application>Microsoft Office PowerPoint</Application>
  <PresentationFormat>ワイド画面</PresentationFormat>
  <Paragraphs>73</Paragraphs>
  <Slides>3</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ＭＳ ゴシック</vt:lpstr>
      <vt:lpstr>Noto Sans JP</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保坂 佐和子</dc:creator>
  <cp:lastModifiedBy>保坂 佐和子</cp:lastModifiedBy>
  <cp:revision>1</cp:revision>
  <dcterms:created xsi:type="dcterms:W3CDTF">2025-01-28T00:28:38Z</dcterms:created>
  <dcterms:modified xsi:type="dcterms:W3CDTF">2025-01-28T00:31:41Z</dcterms:modified>
</cp:coreProperties>
</file>