
<file path=[Content_Types].xml><?xml version="1.0" encoding="utf-8"?>
<Types xmlns="http://schemas.openxmlformats.org/package/2006/content-types">
  <Default ContentType="application/xml" Extension="xml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</p:sldIdLst>
  <p:sldSz cy="6858000" cx="12191675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4" name="Google Shape;104;p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7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9" name="Google Shape;159;p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2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" name="Google Shape;14;p2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1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1"/>
          <p:cNvSpPr txBox="1"/>
          <p:nvPr>
            <p:ph idx="1" type="body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11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1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1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2"/>
          <p:cNvSpPr txBox="1"/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2"/>
          <p:cNvSpPr txBox="1"/>
          <p:nvPr>
            <p:ph idx="1" type="body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12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2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12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 txBox="1"/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3"/>
          <p:cNvSpPr txBox="1"/>
          <p:nvPr>
            <p:ph idx="1"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18" name="Google Shape;18;p3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3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3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4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4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4" name="Google Shape;24;p4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4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4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5"/>
          <p:cNvSpPr txBox="1"/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b="1" sz="4000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5"/>
          <p:cNvSpPr txBox="1"/>
          <p:nvPr>
            <p:ph idx="1" type="body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30" name="Google Shape;30;p5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5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5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6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6"/>
          <p:cNvSpPr txBox="1"/>
          <p:nvPr>
            <p:ph idx="1" type="body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36" name="Google Shape;36;p6"/>
          <p:cNvSpPr txBox="1"/>
          <p:nvPr>
            <p:ph idx="2" type="body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37" name="Google Shape;37;p6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6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6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7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7"/>
          <p:cNvSpPr txBox="1"/>
          <p:nvPr>
            <p:ph idx="1" type="body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3" name="Google Shape;43;p7"/>
          <p:cNvSpPr txBox="1"/>
          <p:nvPr>
            <p:ph idx="2" type="body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44" name="Google Shape;44;p7"/>
          <p:cNvSpPr txBox="1"/>
          <p:nvPr>
            <p:ph idx="3" type="body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5" name="Google Shape;45;p7"/>
          <p:cNvSpPr txBox="1"/>
          <p:nvPr>
            <p:ph idx="4" type="body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46" name="Google Shape;46;p7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7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7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8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8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8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8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9"/>
          <p:cNvSpPr txBox="1"/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9"/>
          <p:cNvSpPr txBox="1"/>
          <p:nvPr>
            <p:ph idx="1" type="body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indent="-381000" lvl="2" marL="1371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indent="-355600" lvl="4" marL="22860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indent="-355600" lvl="5" marL="27432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57" name="Google Shape;57;p9"/>
          <p:cNvSpPr txBox="1"/>
          <p:nvPr>
            <p:ph idx="2" type="body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58" name="Google Shape;58;p9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9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9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0"/>
          <p:cNvSpPr txBox="1"/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0"/>
          <p:cNvSpPr/>
          <p:nvPr>
            <p:ph idx="2" type="pic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0"/>
          <p:cNvSpPr txBox="1"/>
          <p:nvPr>
            <p:ph idx="1" type="body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65" name="Google Shape;65;p10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0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0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1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1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3"/>
          <p:cNvSpPr txBox="1"/>
          <p:nvPr/>
        </p:nvSpPr>
        <p:spPr>
          <a:xfrm>
            <a:off x="548640" y="411480"/>
            <a:ext cx="10972800" cy="822960"/>
          </a:xfrm>
          <a:prstGeom prst="rect">
            <a:avLst/>
          </a:prstGeom>
          <a:noFill/>
          <a:ln>
            <a:noFill/>
          </a:ln>
        </p:spPr>
        <p:txBody>
          <a:bodyPr anchorCtr="0" anchor="ctr" bIns="12700" lIns="25400" spcFirstLastPara="1" rIns="25400" wrap="square" tIns="12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3000" u="none" cap="none" strike="noStrike">
                <a:solidFill>
                  <a:srgbClr val="2B2B3A"/>
                </a:solidFill>
                <a:latin typeface="Meiryo"/>
                <a:ea typeface="Meiryo"/>
                <a:cs typeface="Meiryo"/>
                <a:sym typeface="Meiryo"/>
              </a:rPr>
              <a:t>マインドマップ・テンプレート（PowerPoint版）</a:t>
            </a:r>
            <a:endParaRPr/>
          </a:p>
        </p:txBody>
      </p:sp>
      <p:sp>
        <p:nvSpPr>
          <p:cNvPr id="85" name="Google Shape;85;p13"/>
          <p:cNvSpPr txBox="1"/>
          <p:nvPr/>
        </p:nvSpPr>
        <p:spPr>
          <a:xfrm>
            <a:off x="548640" y="1234440"/>
            <a:ext cx="10972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2700" lIns="25400" spcFirstLastPara="1" rIns="25400" wrap="square" tIns="12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500" u="none" cap="none" strike="noStrike">
                <a:solidFill>
                  <a:srgbClr val="333333"/>
                </a:solidFill>
                <a:latin typeface="Meiryo"/>
                <a:ea typeface="Meiryo"/>
                <a:cs typeface="Meiryo"/>
                <a:sym typeface="Meiryo"/>
              </a:rPr>
              <a:t>中央のテーマから枝を放射状に広げて、考えを整理するためのテンプレートです。</a:t>
            </a:r>
            <a:endParaRPr/>
          </a:p>
        </p:txBody>
      </p:sp>
      <p:sp>
        <p:nvSpPr>
          <p:cNvPr id="86" name="Google Shape;86;p13"/>
          <p:cNvSpPr/>
          <p:nvPr/>
        </p:nvSpPr>
        <p:spPr>
          <a:xfrm>
            <a:off x="640080" y="1984248"/>
            <a:ext cx="384048" cy="384048"/>
          </a:xfrm>
          <a:prstGeom prst="ellipse">
            <a:avLst/>
          </a:prstGeom>
          <a:solidFill>
            <a:srgbClr val="E8743B"/>
          </a:solidFill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500" u="none" cap="none" strike="noStrike">
                <a:solidFill>
                  <a:srgbClr val="FFFFFF"/>
                </a:solidFill>
                <a:latin typeface="Meiryo"/>
                <a:ea typeface="Meiryo"/>
                <a:cs typeface="Meiryo"/>
                <a:sym typeface="Meiryo"/>
              </a:rPr>
              <a:t>1</a:t>
            </a:r>
            <a:endParaRPr/>
          </a:p>
        </p:txBody>
      </p:sp>
      <p:sp>
        <p:nvSpPr>
          <p:cNvPr id="87" name="Google Shape;87;p13"/>
          <p:cNvSpPr txBox="1"/>
          <p:nvPr/>
        </p:nvSpPr>
        <p:spPr>
          <a:xfrm>
            <a:off x="1188720" y="1920240"/>
            <a:ext cx="384048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2700" lIns="25400" spcFirstLastPara="1" rIns="25400" wrap="square" tIns="12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500" u="none" cap="none" strike="noStrike">
                <a:solidFill>
                  <a:srgbClr val="2B2B3A"/>
                </a:solidFill>
                <a:latin typeface="Meiryo"/>
                <a:ea typeface="Meiryo"/>
                <a:cs typeface="Meiryo"/>
                <a:sym typeface="Meiryo"/>
              </a:rPr>
              <a:t>中央テーマを書く</a:t>
            </a:r>
            <a:endParaRPr/>
          </a:p>
        </p:txBody>
      </p:sp>
      <p:sp>
        <p:nvSpPr>
          <p:cNvPr id="88" name="Google Shape;88;p13"/>
          <p:cNvSpPr txBox="1"/>
          <p:nvPr/>
        </p:nvSpPr>
        <p:spPr>
          <a:xfrm>
            <a:off x="4937760" y="1920240"/>
            <a:ext cx="6675120" cy="548640"/>
          </a:xfrm>
          <a:prstGeom prst="rect">
            <a:avLst/>
          </a:prstGeom>
          <a:noFill/>
          <a:ln>
            <a:noFill/>
          </a:ln>
        </p:spPr>
        <p:txBody>
          <a:bodyPr anchorCtr="0" anchor="ctr" bIns="12700" lIns="25400" spcFirstLastPara="1" rIns="25400" wrap="square" tIns="12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300" u="none" cap="none" strike="noStrike">
                <a:solidFill>
                  <a:srgbClr val="333333"/>
                </a:solidFill>
                <a:latin typeface="Meiryo"/>
                <a:ea typeface="Meiryo"/>
                <a:cs typeface="Meiryo"/>
                <a:sym typeface="Meiryo"/>
              </a:rPr>
              <a:t>スライド中央の黒いノードをクリックし、考えたい主題やキーワードを入力します。</a:t>
            </a:r>
            <a:endParaRPr/>
          </a:p>
        </p:txBody>
      </p:sp>
      <p:sp>
        <p:nvSpPr>
          <p:cNvPr id="89" name="Google Shape;89;p13"/>
          <p:cNvSpPr/>
          <p:nvPr/>
        </p:nvSpPr>
        <p:spPr>
          <a:xfrm>
            <a:off x="640080" y="2697479"/>
            <a:ext cx="384048" cy="384048"/>
          </a:xfrm>
          <a:prstGeom prst="ellipse">
            <a:avLst/>
          </a:prstGeom>
          <a:solidFill>
            <a:srgbClr val="E8743B"/>
          </a:solidFill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500" u="none" cap="none" strike="noStrike">
                <a:solidFill>
                  <a:srgbClr val="FFFFFF"/>
                </a:solidFill>
                <a:latin typeface="Meiryo"/>
                <a:ea typeface="Meiryo"/>
                <a:cs typeface="Meiryo"/>
                <a:sym typeface="Meiryo"/>
              </a:rPr>
              <a:t>2</a:t>
            </a:r>
            <a:endParaRPr/>
          </a:p>
        </p:txBody>
      </p:sp>
      <p:sp>
        <p:nvSpPr>
          <p:cNvPr id="90" name="Google Shape;90;p13"/>
          <p:cNvSpPr txBox="1"/>
          <p:nvPr/>
        </p:nvSpPr>
        <p:spPr>
          <a:xfrm>
            <a:off x="1188720" y="2633472"/>
            <a:ext cx="384048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2700" lIns="25400" spcFirstLastPara="1" rIns="25400" wrap="square" tIns="12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500" u="none" cap="none" strike="noStrike">
                <a:solidFill>
                  <a:srgbClr val="2B2B3A"/>
                </a:solidFill>
                <a:latin typeface="Meiryo"/>
                <a:ea typeface="Meiryo"/>
                <a:cs typeface="Meiryo"/>
                <a:sym typeface="Meiryo"/>
              </a:rPr>
              <a:t>6本の枝（第1階層）</a:t>
            </a:r>
            <a:endParaRPr/>
          </a:p>
        </p:txBody>
      </p:sp>
      <p:sp>
        <p:nvSpPr>
          <p:cNvPr id="91" name="Google Shape;91;p13"/>
          <p:cNvSpPr txBox="1"/>
          <p:nvPr/>
        </p:nvSpPr>
        <p:spPr>
          <a:xfrm>
            <a:off x="4937760" y="2633472"/>
            <a:ext cx="6675120" cy="548640"/>
          </a:xfrm>
          <a:prstGeom prst="rect">
            <a:avLst/>
          </a:prstGeom>
          <a:noFill/>
          <a:ln>
            <a:noFill/>
          </a:ln>
        </p:spPr>
        <p:txBody>
          <a:bodyPr anchorCtr="0" anchor="ctr" bIns="12700" lIns="25400" spcFirstLastPara="1" rIns="25400" wrap="square" tIns="12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300" u="none" cap="none" strike="noStrike">
                <a:solidFill>
                  <a:srgbClr val="333333"/>
                </a:solidFill>
                <a:latin typeface="Meiryo"/>
                <a:ea typeface="Meiryo"/>
                <a:cs typeface="Meiryo"/>
                <a:sym typeface="Meiryo"/>
              </a:rPr>
              <a:t>中央から伸びる色付きのノードに、連想される大きなカテゴリを書き込みます。</a:t>
            </a:r>
            <a:endParaRPr/>
          </a:p>
        </p:txBody>
      </p:sp>
      <p:sp>
        <p:nvSpPr>
          <p:cNvPr id="92" name="Google Shape;92;p13"/>
          <p:cNvSpPr/>
          <p:nvPr/>
        </p:nvSpPr>
        <p:spPr>
          <a:xfrm>
            <a:off x="640080" y="3410712"/>
            <a:ext cx="384048" cy="384048"/>
          </a:xfrm>
          <a:prstGeom prst="ellipse">
            <a:avLst/>
          </a:prstGeom>
          <a:solidFill>
            <a:srgbClr val="E8743B"/>
          </a:solidFill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500" u="none" cap="none" strike="noStrike">
                <a:solidFill>
                  <a:srgbClr val="FFFFFF"/>
                </a:solidFill>
                <a:latin typeface="Meiryo"/>
                <a:ea typeface="Meiryo"/>
                <a:cs typeface="Meiryo"/>
                <a:sym typeface="Meiryo"/>
              </a:rPr>
              <a:t>3</a:t>
            </a:r>
            <a:endParaRPr/>
          </a:p>
        </p:txBody>
      </p:sp>
      <p:sp>
        <p:nvSpPr>
          <p:cNvPr id="93" name="Google Shape;93;p13"/>
          <p:cNvSpPr txBox="1"/>
          <p:nvPr/>
        </p:nvSpPr>
        <p:spPr>
          <a:xfrm>
            <a:off x="1188720" y="3346704"/>
            <a:ext cx="384048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2700" lIns="25400" spcFirstLastPara="1" rIns="25400" wrap="square" tIns="12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500" u="none" cap="none" strike="noStrike">
                <a:solidFill>
                  <a:srgbClr val="2B2B3A"/>
                </a:solidFill>
                <a:latin typeface="Meiryo"/>
                <a:ea typeface="Meiryo"/>
                <a:cs typeface="Meiryo"/>
                <a:sym typeface="Meiryo"/>
              </a:rPr>
              <a:t>具体例（第2階層）</a:t>
            </a:r>
            <a:endParaRPr/>
          </a:p>
        </p:txBody>
      </p:sp>
      <p:sp>
        <p:nvSpPr>
          <p:cNvPr id="94" name="Google Shape;94;p13"/>
          <p:cNvSpPr txBox="1"/>
          <p:nvPr/>
        </p:nvSpPr>
        <p:spPr>
          <a:xfrm>
            <a:off x="4937760" y="3346704"/>
            <a:ext cx="6675120" cy="548640"/>
          </a:xfrm>
          <a:prstGeom prst="rect">
            <a:avLst/>
          </a:prstGeom>
          <a:noFill/>
          <a:ln>
            <a:noFill/>
          </a:ln>
        </p:spPr>
        <p:txBody>
          <a:bodyPr anchorCtr="0" anchor="ctr" bIns="12700" lIns="25400" spcFirstLastPara="1" rIns="25400" wrap="square" tIns="12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300" u="none" cap="none" strike="noStrike">
                <a:solidFill>
                  <a:srgbClr val="333333"/>
                </a:solidFill>
                <a:latin typeface="Meiryo"/>
                <a:ea typeface="Meiryo"/>
                <a:cs typeface="Meiryo"/>
                <a:sym typeface="Meiryo"/>
              </a:rPr>
              <a:t>各枝の先にある3つのノードに、関連する要素・キーワード・行動を書きます。</a:t>
            </a:r>
            <a:endParaRPr/>
          </a:p>
        </p:txBody>
      </p:sp>
      <p:sp>
        <p:nvSpPr>
          <p:cNvPr id="95" name="Google Shape;95;p13"/>
          <p:cNvSpPr/>
          <p:nvPr/>
        </p:nvSpPr>
        <p:spPr>
          <a:xfrm>
            <a:off x="640080" y="4123944"/>
            <a:ext cx="384048" cy="384048"/>
          </a:xfrm>
          <a:prstGeom prst="ellipse">
            <a:avLst/>
          </a:prstGeom>
          <a:solidFill>
            <a:srgbClr val="E8743B"/>
          </a:solidFill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500" u="none" cap="none" strike="noStrike">
                <a:solidFill>
                  <a:srgbClr val="FFFFFF"/>
                </a:solidFill>
                <a:latin typeface="Meiryo"/>
                <a:ea typeface="Meiryo"/>
                <a:cs typeface="Meiryo"/>
                <a:sym typeface="Meiryo"/>
              </a:rPr>
              <a:t>4</a:t>
            </a:r>
            <a:endParaRPr/>
          </a:p>
        </p:txBody>
      </p:sp>
      <p:sp>
        <p:nvSpPr>
          <p:cNvPr id="96" name="Google Shape;96;p13"/>
          <p:cNvSpPr txBox="1"/>
          <p:nvPr/>
        </p:nvSpPr>
        <p:spPr>
          <a:xfrm>
            <a:off x="1188720" y="4059936"/>
            <a:ext cx="384048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2700" lIns="25400" spcFirstLastPara="1" rIns="25400" wrap="square" tIns="12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500" u="none" cap="none" strike="noStrike">
                <a:solidFill>
                  <a:srgbClr val="2B2B3A"/>
                </a:solidFill>
                <a:latin typeface="Meiryo"/>
                <a:ea typeface="Meiryo"/>
                <a:cs typeface="Meiryo"/>
                <a:sym typeface="Meiryo"/>
              </a:rPr>
              <a:t>自由に増やす</a:t>
            </a:r>
            <a:endParaRPr/>
          </a:p>
        </p:txBody>
      </p:sp>
      <p:sp>
        <p:nvSpPr>
          <p:cNvPr id="97" name="Google Shape;97;p13"/>
          <p:cNvSpPr txBox="1"/>
          <p:nvPr/>
        </p:nvSpPr>
        <p:spPr>
          <a:xfrm>
            <a:off x="4937760" y="4059936"/>
            <a:ext cx="6675120" cy="548640"/>
          </a:xfrm>
          <a:prstGeom prst="rect">
            <a:avLst/>
          </a:prstGeom>
          <a:noFill/>
          <a:ln>
            <a:noFill/>
          </a:ln>
        </p:spPr>
        <p:txBody>
          <a:bodyPr anchorCtr="0" anchor="ctr" bIns="12700" lIns="25400" spcFirstLastPara="1" rIns="25400" wrap="square" tIns="12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300" u="none" cap="none" strike="noStrike">
                <a:solidFill>
                  <a:srgbClr val="333333"/>
                </a:solidFill>
                <a:latin typeface="Meiryo"/>
                <a:ea typeface="Meiryo"/>
                <a:cs typeface="Meiryo"/>
                <a:sym typeface="Meiryo"/>
              </a:rPr>
              <a:t>ノードはコピー＆ペーストで増やせます。枝が足りなければ複製してつなげましょう。</a:t>
            </a:r>
            <a:endParaRPr/>
          </a:p>
        </p:txBody>
      </p:sp>
      <p:sp>
        <p:nvSpPr>
          <p:cNvPr id="98" name="Google Shape;98;p13"/>
          <p:cNvSpPr/>
          <p:nvPr/>
        </p:nvSpPr>
        <p:spPr>
          <a:xfrm>
            <a:off x="640080" y="4837176"/>
            <a:ext cx="384048" cy="384048"/>
          </a:xfrm>
          <a:prstGeom prst="ellipse">
            <a:avLst/>
          </a:prstGeom>
          <a:solidFill>
            <a:srgbClr val="E8743B"/>
          </a:solidFill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500" u="none" cap="none" strike="noStrike">
                <a:solidFill>
                  <a:srgbClr val="FFFFFF"/>
                </a:solidFill>
                <a:latin typeface="Meiryo"/>
                <a:ea typeface="Meiryo"/>
                <a:cs typeface="Meiryo"/>
                <a:sym typeface="Meiryo"/>
              </a:rPr>
              <a:t>5</a:t>
            </a:r>
            <a:endParaRPr/>
          </a:p>
        </p:txBody>
      </p:sp>
      <p:sp>
        <p:nvSpPr>
          <p:cNvPr id="99" name="Google Shape;99;p13"/>
          <p:cNvSpPr txBox="1"/>
          <p:nvPr/>
        </p:nvSpPr>
        <p:spPr>
          <a:xfrm>
            <a:off x="1188720" y="4773168"/>
            <a:ext cx="384048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2700" lIns="25400" spcFirstLastPara="1" rIns="25400" wrap="square" tIns="12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500" u="none" cap="none" strike="noStrike">
                <a:solidFill>
                  <a:srgbClr val="2B2B3A"/>
                </a:solidFill>
                <a:latin typeface="Meiryo"/>
                <a:ea typeface="Meiryo"/>
                <a:cs typeface="Meiryo"/>
                <a:sym typeface="Meiryo"/>
              </a:rPr>
              <a:t>次のアクション</a:t>
            </a:r>
            <a:endParaRPr/>
          </a:p>
        </p:txBody>
      </p:sp>
      <p:sp>
        <p:nvSpPr>
          <p:cNvPr id="100" name="Google Shape;100;p13"/>
          <p:cNvSpPr txBox="1"/>
          <p:nvPr/>
        </p:nvSpPr>
        <p:spPr>
          <a:xfrm>
            <a:off x="4937760" y="4773168"/>
            <a:ext cx="6675120" cy="548640"/>
          </a:xfrm>
          <a:prstGeom prst="rect">
            <a:avLst/>
          </a:prstGeom>
          <a:noFill/>
          <a:ln>
            <a:noFill/>
          </a:ln>
        </p:spPr>
        <p:txBody>
          <a:bodyPr anchorCtr="0" anchor="ctr" bIns="12700" lIns="25400" spcFirstLastPara="1" rIns="25400" wrap="square" tIns="12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300" u="none" cap="none" strike="noStrike">
                <a:solidFill>
                  <a:srgbClr val="333333"/>
                </a:solidFill>
                <a:latin typeface="Meiryo"/>
                <a:ea typeface="Meiryo"/>
                <a:cs typeface="Meiryo"/>
                <a:sym typeface="Meiryo"/>
              </a:rPr>
              <a:t>書き終えたら、取り組むことを3つに絞ると実行につなげやすくなります。</a:t>
            </a:r>
            <a:endParaRPr/>
          </a:p>
        </p:txBody>
      </p:sp>
      <p:sp>
        <p:nvSpPr>
          <p:cNvPr id="101" name="Google Shape;101;p13"/>
          <p:cNvSpPr txBox="1"/>
          <p:nvPr/>
        </p:nvSpPr>
        <p:spPr>
          <a:xfrm>
            <a:off x="548640" y="6126480"/>
            <a:ext cx="10972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2700" lIns="25400" spcFirstLastPara="1" rIns="25400" wrap="square" tIns="12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200" u="none" cap="none" strike="noStrike">
                <a:solidFill>
                  <a:srgbClr val="8A8A8A"/>
                </a:solidFill>
                <a:latin typeface="Meiryo"/>
                <a:ea typeface="Meiryo"/>
                <a:cs typeface="Meiryo"/>
                <a:sym typeface="Meiryo"/>
              </a:rPr>
              <a:t>※「テンプレート」スライドをコピーすれば、テーマごとに何枚でも作れます。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14"/>
          <p:cNvSpPr txBox="1"/>
          <p:nvPr/>
        </p:nvSpPr>
        <p:spPr>
          <a:xfrm>
            <a:off x="457200" y="228600"/>
            <a:ext cx="11247120" cy="640080"/>
          </a:xfrm>
          <a:prstGeom prst="rect">
            <a:avLst/>
          </a:prstGeom>
          <a:noFill/>
          <a:ln>
            <a:noFill/>
          </a:ln>
        </p:spPr>
        <p:txBody>
          <a:bodyPr anchorCtr="0" anchor="ctr" bIns="12700" lIns="25400" spcFirstLastPara="1" rIns="25400" wrap="square" tIns="12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600" u="none" cap="none" strike="noStrike">
                <a:solidFill>
                  <a:srgbClr val="2B2B3A"/>
                </a:solidFill>
                <a:latin typeface="Meiryo"/>
                <a:ea typeface="Meiryo"/>
                <a:cs typeface="Meiryo"/>
                <a:sym typeface="Meiryo"/>
              </a:rPr>
              <a:t>マインドマップ（記入用）</a:t>
            </a:r>
            <a:endParaRPr/>
          </a:p>
        </p:txBody>
      </p:sp>
      <p:cxnSp>
        <p:nvCxnSpPr>
          <p:cNvPr id="107" name="Google Shape;107;p14"/>
          <p:cNvCxnSpPr/>
          <p:nvPr/>
        </p:nvCxnSpPr>
        <p:spPr>
          <a:xfrm flipH="1" rot="10800000">
            <a:off x="7239304" y="1828800"/>
            <a:ext cx="144475" cy="1847087"/>
          </a:xfrm>
          <a:prstGeom prst="straightConnector1">
            <a:avLst/>
          </a:prstGeom>
          <a:noFill/>
          <a:ln cap="flat" cmpd="sng" w="31750">
            <a:solidFill>
              <a:srgbClr val="E8743B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108" name="Google Shape;108;p14"/>
          <p:cNvCxnSpPr/>
          <p:nvPr/>
        </p:nvCxnSpPr>
        <p:spPr>
          <a:xfrm flipH="1" rot="10800000">
            <a:off x="8983980" y="1243584"/>
            <a:ext cx="566927" cy="585216"/>
          </a:xfrm>
          <a:prstGeom prst="straightConnector1">
            <a:avLst/>
          </a:prstGeom>
          <a:noFill/>
          <a:ln cap="flat" cmpd="sng" w="19050">
            <a:solidFill>
              <a:srgbClr val="E8743B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109" name="Google Shape;109;p14"/>
          <p:cNvCxnSpPr/>
          <p:nvPr/>
        </p:nvCxnSpPr>
        <p:spPr>
          <a:xfrm>
            <a:off x="8983980" y="1828800"/>
            <a:ext cx="566927" cy="0"/>
          </a:xfrm>
          <a:prstGeom prst="straightConnector1">
            <a:avLst/>
          </a:prstGeom>
          <a:noFill/>
          <a:ln cap="flat" cmpd="sng" w="19050">
            <a:solidFill>
              <a:srgbClr val="E8743B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110" name="Google Shape;110;p14"/>
          <p:cNvCxnSpPr/>
          <p:nvPr/>
        </p:nvCxnSpPr>
        <p:spPr>
          <a:xfrm>
            <a:off x="8983980" y="1828800"/>
            <a:ext cx="566927" cy="585216"/>
          </a:xfrm>
          <a:prstGeom prst="straightConnector1">
            <a:avLst/>
          </a:prstGeom>
          <a:noFill/>
          <a:ln cap="flat" cmpd="sng" w="19050">
            <a:solidFill>
              <a:srgbClr val="E8743B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111" name="Google Shape;111;p14"/>
          <p:cNvCxnSpPr/>
          <p:nvPr/>
        </p:nvCxnSpPr>
        <p:spPr>
          <a:xfrm>
            <a:off x="7239304" y="3675887"/>
            <a:ext cx="418796" cy="0"/>
          </a:xfrm>
          <a:prstGeom prst="straightConnector1">
            <a:avLst/>
          </a:prstGeom>
          <a:noFill/>
          <a:ln cap="flat" cmpd="sng" w="31750">
            <a:solidFill>
              <a:srgbClr val="19A979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112" name="Google Shape;112;p14"/>
          <p:cNvCxnSpPr/>
          <p:nvPr/>
        </p:nvCxnSpPr>
        <p:spPr>
          <a:xfrm flipH="1" rot="10800000">
            <a:off x="9258300" y="3090671"/>
            <a:ext cx="566928" cy="585216"/>
          </a:xfrm>
          <a:prstGeom prst="straightConnector1">
            <a:avLst/>
          </a:prstGeom>
          <a:noFill/>
          <a:ln cap="flat" cmpd="sng" w="19050">
            <a:solidFill>
              <a:srgbClr val="19A979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113" name="Google Shape;113;p14"/>
          <p:cNvCxnSpPr/>
          <p:nvPr/>
        </p:nvCxnSpPr>
        <p:spPr>
          <a:xfrm>
            <a:off x="9258300" y="3675887"/>
            <a:ext cx="566928" cy="0"/>
          </a:xfrm>
          <a:prstGeom prst="straightConnector1">
            <a:avLst/>
          </a:prstGeom>
          <a:noFill/>
          <a:ln cap="flat" cmpd="sng" w="19050">
            <a:solidFill>
              <a:srgbClr val="19A979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114" name="Google Shape;114;p14"/>
          <p:cNvCxnSpPr/>
          <p:nvPr/>
        </p:nvCxnSpPr>
        <p:spPr>
          <a:xfrm>
            <a:off x="9258300" y="3675887"/>
            <a:ext cx="566928" cy="585216"/>
          </a:xfrm>
          <a:prstGeom prst="straightConnector1">
            <a:avLst/>
          </a:prstGeom>
          <a:noFill/>
          <a:ln cap="flat" cmpd="sng" w="19050">
            <a:solidFill>
              <a:srgbClr val="19A979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115" name="Google Shape;115;p14"/>
          <p:cNvCxnSpPr/>
          <p:nvPr/>
        </p:nvCxnSpPr>
        <p:spPr>
          <a:xfrm>
            <a:off x="7239304" y="3675887"/>
            <a:ext cx="144475" cy="1847089"/>
          </a:xfrm>
          <a:prstGeom prst="straightConnector1">
            <a:avLst/>
          </a:prstGeom>
          <a:noFill/>
          <a:ln cap="flat" cmpd="sng" w="31750">
            <a:solidFill>
              <a:srgbClr val="945ECF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116" name="Google Shape;116;p14"/>
          <p:cNvCxnSpPr/>
          <p:nvPr/>
        </p:nvCxnSpPr>
        <p:spPr>
          <a:xfrm flipH="1" rot="10800000">
            <a:off x="8983980" y="4937760"/>
            <a:ext cx="566927" cy="585216"/>
          </a:xfrm>
          <a:prstGeom prst="straightConnector1">
            <a:avLst/>
          </a:prstGeom>
          <a:noFill/>
          <a:ln cap="flat" cmpd="sng" w="19050">
            <a:solidFill>
              <a:srgbClr val="945ECF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117" name="Google Shape;117;p14"/>
          <p:cNvCxnSpPr/>
          <p:nvPr/>
        </p:nvCxnSpPr>
        <p:spPr>
          <a:xfrm>
            <a:off x="8983980" y="5522976"/>
            <a:ext cx="566927" cy="0"/>
          </a:xfrm>
          <a:prstGeom prst="straightConnector1">
            <a:avLst/>
          </a:prstGeom>
          <a:noFill/>
          <a:ln cap="flat" cmpd="sng" w="19050">
            <a:solidFill>
              <a:srgbClr val="945ECF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118" name="Google Shape;118;p14"/>
          <p:cNvCxnSpPr/>
          <p:nvPr/>
        </p:nvCxnSpPr>
        <p:spPr>
          <a:xfrm>
            <a:off x="8983980" y="5522976"/>
            <a:ext cx="566927" cy="585216"/>
          </a:xfrm>
          <a:prstGeom prst="straightConnector1">
            <a:avLst/>
          </a:prstGeom>
          <a:noFill/>
          <a:ln cap="flat" cmpd="sng" w="19050">
            <a:solidFill>
              <a:srgbClr val="945ECF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119" name="Google Shape;119;p14"/>
          <p:cNvCxnSpPr/>
          <p:nvPr/>
        </p:nvCxnSpPr>
        <p:spPr>
          <a:xfrm rot="10800000">
            <a:off x="4814316" y="1828800"/>
            <a:ext cx="138988" cy="1847087"/>
          </a:xfrm>
          <a:prstGeom prst="straightConnector1">
            <a:avLst/>
          </a:prstGeom>
          <a:noFill/>
          <a:ln cap="flat" cmpd="sng" w="31750">
            <a:solidFill>
              <a:srgbClr val="13A4B4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120" name="Google Shape;120;p14"/>
          <p:cNvCxnSpPr/>
          <p:nvPr/>
        </p:nvCxnSpPr>
        <p:spPr>
          <a:xfrm rot="10800000">
            <a:off x="2647187" y="1243584"/>
            <a:ext cx="566928" cy="585216"/>
          </a:xfrm>
          <a:prstGeom prst="straightConnector1">
            <a:avLst/>
          </a:prstGeom>
          <a:noFill/>
          <a:ln cap="flat" cmpd="sng" w="19050">
            <a:solidFill>
              <a:srgbClr val="13A4B4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121" name="Google Shape;121;p14"/>
          <p:cNvCxnSpPr/>
          <p:nvPr/>
        </p:nvCxnSpPr>
        <p:spPr>
          <a:xfrm rot="10800000">
            <a:off x="2647187" y="1828800"/>
            <a:ext cx="566928" cy="0"/>
          </a:xfrm>
          <a:prstGeom prst="straightConnector1">
            <a:avLst/>
          </a:prstGeom>
          <a:noFill/>
          <a:ln cap="flat" cmpd="sng" w="19050">
            <a:solidFill>
              <a:srgbClr val="13A4B4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122" name="Google Shape;122;p14"/>
          <p:cNvCxnSpPr/>
          <p:nvPr/>
        </p:nvCxnSpPr>
        <p:spPr>
          <a:xfrm flipH="1">
            <a:off x="2647187" y="1828800"/>
            <a:ext cx="566928" cy="585216"/>
          </a:xfrm>
          <a:prstGeom prst="straightConnector1">
            <a:avLst/>
          </a:prstGeom>
          <a:noFill/>
          <a:ln cap="flat" cmpd="sng" w="19050">
            <a:solidFill>
              <a:srgbClr val="13A4B4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123" name="Google Shape;123;p14"/>
          <p:cNvCxnSpPr/>
          <p:nvPr/>
        </p:nvCxnSpPr>
        <p:spPr>
          <a:xfrm rot="10800000">
            <a:off x="4539996" y="3675887"/>
            <a:ext cx="413308" cy="0"/>
          </a:xfrm>
          <a:prstGeom prst="straightConnector1">
            <a:avLst/>
          </a:prstGeom>
          <a:noFill/>
          <a:ln cap="flat" cmpd="sng" w="31750">
            <a:solidFill>
              <a:srgbClr val="E6586E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124" name="Google Shape;124;p14"/>
          <p:cNvCxnSpPr/>
          <p:nvPr/>
        </p:nvCxnSpPr>
        <p:spPr>
          <a:xfrm rot="10800000">
            <a:off x="2372868" y="3090671"/>
            <a:ext cx="566928" cy="585216"/>
          </a:xfrm>
          <a:prstGeom prst="straightConnector1">
            <a:avLst/>
          </a:prstGeom>
          <a:noFill/>
          <a:ln cap="flat" cmpd="sng" w="19050">
            <a:solidFill>
              <a:srgbClr val="E6586E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125" name="Google Shape;125;p14"/>
          <p:cNvCxnSpPr/>
          <p:nvPr/>
        </p:nvCxnSpPr>
        <p:spPr>
          <a:xfrm rot="10800000">
            <a:off x="2372868" y="3675887"/>
            <a:ext cx="566928" cy="0"/>
          </a:xfrm>
          <a:prstGeom prst="straightConnector1">
            <a:avLst/>
          </a:prstGeom>
          <a:noFill/>
          <a:ln cap="flat" cmpd="sng" w="19050">
            <a:solidFill>
              <a:srgbClr val="E6586E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126" name="Google Shape;126;p14"/>
          <p:cNvCxnSpPr/>
          <p:nvPr/>
        </p:nvCxnSpPr>
        <p:spPr>
          <a:xfrm flipH="1">
            <a:off x="2372868" y="3675887"/>
            <a:ext cx="566928" cy="585216"/>
          </a:xfrm>
          <a:prstGeom prst="straightConnector1">
            <a:avLst/>
          </a:prstGeom>
          <a:noFill/>
          <a:ln cap="flat" cmpd="sng" w="19050">
            <a:solidFill>
              <a:srgbClr val="E6586E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127" name="Google Shape;127;p14"/>
          <p:cNvCxnSpPr/>
          <p:nvPr/>
        </p:nvCxnSpPr>
        <p:spPr>
          <a:xfrm flipH="1">
            <a:off x="4814316" y="3675887"/>
            <a:ext cx="138988" cy="1847089"/>
          </a:xfrm>
          <a:prstGeom prst="straightConnector1">
            <a:avLst/>
          </a:prstGeom>
          <a:noFill/>
          <a:ln cap="flat" cmpd="sng" w="31750">
            <a:solidFill>
              <a:srgbClr val="6C8893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128" name="Google Shape;128;p14"/>
          <p:cNvCxnSpPr/>
          <p:nvPr/>
        </p:nvCxnSpPr>
        <p:spPr>
          <a:xfrm rot="10800000">
            <a:off x="2647187" y="4937760"/>
            <a:ext cx="566928" cy="585216"/>
          </a:xfrm>
          <a:prstGeom prst="straightConnector1">
            <a:avLst/>
          </a:prstGeom>
          <a:noFill/>
          <a:ln cap="flat" cmpd="sng" w="19050">
            <a:solidFill>
              <a:srgbClr val="6C8893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129" name="Google Shape;129;p14"/>
          <p:cNvCxnSpPr/>
          <p:nvPr/>
        </p:nvCxnSpPr>
        <p:spPr>
          <a:xfrm rot="10800000">
            <a:off x="2647187" y="5522976"/>
            <a:ext cx="566928" cy="0"/>
          </a:xfrm>
          <a:prstGeom prst="straightConnector1">
            <a:avLst/>
          </a:prstGeom>
          <a:noFill/>
          <a:ln cap="flat" cmpd="sng" w="19050">
            <a:solidFill>
              <a:srgbClr val="6C8893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130" name="Google Shape;130;p14"/>
          <p:cNvCxnSpPr/>
          <p:nvPr/>
        </p:nvCxnSpPr>
        <p:spPr>
          <a:xfrm flipH="1">
            <a:off x="2647187" y="5522976"/>
            <a:ext cx="566928" cy="585216"/>
          </a:xfrm>
          <a:prstGeom prst="straightConnector1">
            <a:avLst/>
          </a:prstGeom>
          <a:noFill/>
          <a:ln cap="flat" cmpd="sng" w="19050">
            <a:solidFill>
              <a:srgbClr val="6C8893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31" name="Google Shape;131;p14"/>
          <p:cNvSpPr/>
          <p:nvPr/>
        </p:nvSpPr>
        <p:spPr>
          <a:xfrm>
            <a:off x="9550907" y="960119"/>
            <a:ext cx="1783080" cy="566928"/>
          </a:xfrm>
          <a:prstGeom prst="roundRect">
            <a:avLst>
              <a:gd fmla="val 22000" name="adj"/>
            </a:avLst>
          </a:prstGeom>
          <a:solidFill>
            <a:srgbClr val="FCE9E0"/>
          </a:solidFill>
          <a:ln cap="flat" cmpd="sng" w="15875">
            <a:solidFill>
              <a:srgbClr val="E8743B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25400" lIns="50800" spcFirstLastPara="1" rIns="50800" wrap="square" tIns="254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2" name="Google Shape;132;p14"/>
          <p:cNvSpPr/>
          <p:nvPr/>
        </p:nvSpPr>
        <p:spPr>
          <a:xfrm>
            <a:off x="9550907" y="1545336"/>
            <a:ext cx="1783080" cy="566928"/>
          </a:xfrm>
          <a:prstGeom prst="roundRect">
            <a:avLst>
              <a:gd fmla="val 22000" name="adj"/>
            </a:avLst>
          </a:prstGeom>
          <a:solidFill>
            <a:srgbClr val="FCE9E0"/>
          </a:solidFill>
          <a:ln cap="flat" cmpd="sng" w="15875">
            <a:solidFill>
              <a:srgbClr val="E8743B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25400" lIns="50800" spcFirstLastPara="1" rIns="50800" wrap="square" tIns="254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3" name="Google Shape;133;p14"/>
          <p:cNvSpPr/>
          <p:nvPr/>
        </p:nvSpPr>
        <p:spPr>
          <a:xfrm>
            <a:off x="9550907" y="2130552"/>
            <a:ext cx="1783080" cy="566928"/>
          </a:xfrm>
          <a:prstGeom prst="roundRect">
            <a:avLst>
              <a:gd fmla="val 22000" name="adj"/>
            </a:avLst>
          </a:prstGeom>
          <a:solidFill>
            <a:srgbClr val="FCE9E0"/>
          </a:solidFill>
          <a:ln cap="flat" cmpd="sng" w="15875">
            <a:solidFill>
              <a:srgbClr val="E8743B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25400" lIns="50800" spcFirstLastPara="1" rIns="50800" wrap="square" tIns="254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4" name="Google Shape;134;p14"/>
          <p:cNvSpPr/>
          <p:nvPr/>
        </p:nvSpPr>
        <p:spPr>
          <a:xfrm>
            <a:off x="9825228" y="2807207"/>
            <a:ext cx="1783080" cy="566928"/>
          </a:xfrm>
          <a:prstGeom prst="roundRect">
            <a:avLst>
              <a:gd fmla="val 22000" name="adj"/>
            </a:avLst>
          </a:prstGeom>
          <a:solidFill>
            <a:srgbClr val="E3F4EE"/>
          </a:solidFill>
          <a:ln cap="flat" cmpd="sng" w="15875">
            <a:solidFill>
              <a:srgbClr val="19A97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25400" lIns="50800" spcFirstLastPara="1" rIns="50800" wrap="square" tIns="254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5" name="Google Shape;135;p14"/>
          <p:cNvSpPr/>
          <p:nvPr/>
        </p:nvSpPr>
        <p:spPr>
          <a:xfrm>
            <a:off x="9825228" y="3392423"/>
            <a:ext cx="1783080" cy="566928"/>
          </a:xfrm>
          <a:prstGeom prst="roundRect">
            <a:avLst>
              <a:gd fmla="val 22000" name="adj"/>
            </a:avLst>
          </a:prstGeom>
          <a:solidFill>
            <a:srgbClr val="E3F4EE"/>
          </a:solidFill>
          <a:ln cap="flat" cmpd="sng" w="15875">
            <a:solidFill>
              <a:srgbClr val="19A97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25400" lIns="50800" spcFirstLastPara="1" rIns="50800" wrap="square" tIns="254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6" name="Google Shape;136;p14"/>
          <p:cNvSpPr/>
          <p:nvPr/>
        </p:nvSpPr>
        <p:spPr>
          <a:xfrm>
            <a:off x="9825228" y="3977639"/>
            <a:ext cx="1783080" cy="566928"/>
          </a:xfrm>
          <a:prstGeom prst="roundRect">
            <a:avLst>
              <a:gd fmla="val 22000" name="adj"/>
            </a:avLst>
          </a:prstGeom>
          <a:solidFill>
            <a:srgbClr val="E3F4EE"/>
          </a:solidFill>
          <a:ln cap="flat" cmpd="sng" w="15875">
            <a:solidFill>
              <a:srgbClr val="19A97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25400" lIns="50800" spcFirstLastPara="1" rIns="50800" wrap="square" tIns="254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7" name="Google Shape;137;p14"/>
          <p:cNvSpPr/>
          <p:nvPr/>
        </p:nvSpPr>
        <p:spPr>
          <a:xfrm>
            <a:off x="9550907" y="4654296"/>
            <a:ext cx="1783080" cy="566928"/>
          </a:xfrm>
          <a:prstGeom prst="roundRect">
            <a:avLst>
              <a:gd fmla="val 22000" name="adj"/>
            </a:avLst>
          </a:prstGeom>
          <a:solidFill>
            <a:srgbClr val="EFE7F7"/>
          </a:solidFill>
          <a:ln cap="flat" cmpd="sng" w="15875">
            <a:solidFill>
              <a:srgbClr val="945EC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25400" lIns="50800" spcFirstLastPara="1" rIns="50800" wrap="square" tIns="254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8" name="Google Shape;138;p14"/>
          <p:cNvSpPr/>
          <p:nvPr/>
        </p:nvSpPr>
        <p:spPr>
          <a:xfrm>
            <a:off x="9550907" y="5239512"/>
            <a:ext cx="1783080" cy="566928"/>
          </a:xfrm>
          <a:prstGeom prst="roundRect">
            <a:avLst>
              <a:gd fmla="val 22000" name="adj"/>
            </a:avLst>
          </a:prstGeom>
          <a:solidFill>
            <a:srgbClr val="EFE7F7"/>
          </a:solidFill>
          <a:ln cap="flat" cmpd="sng" w="15875">
            <a:solidFill>
              <a:srgbClr val="945EC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25400" lIns="50800" spcFirstLastPara="1" rIns="50800" wrap="square" tIns="254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9" name="Google Shape;139;p14"/>
          <p:cNvSpPr/>
          <p:nvPr/>
        </p:nvSpPr>
        <p:spPr>
          <a:xfrm>
            <a:off x="9550907" y="5824728"/>
            <a:ext cx="1783080" cy="566928"/>
          </a:xfrm>
          <a:prstGeom prst="roundRect">
            <a:avLst>
              <a:gd fmla="val 22000" name="adj"/>
            </a:avLst>
          </a:prstGeom>
          <a:solidFill>
            <a:srgbClr val="EFE7F7"/>
          </a:solidFill>
          <a:ln cap="flat" cmpd="sng" w="15875">
            <a:solidFill>
              <a:srgbClr val="945EC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25400" lIns="50800" spcFirstLastPara="1" rIns="50800" wrap="square" tIns="254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0" name="Google Shape;140;p14"/>
          <p:cNvSpPr/>
          <p:nvPr/>
        </p:nvSpPr>
        <p:spPr>
          <a:xfrm>
            <a:off x="864107" y="960119"/>
            <a:ext cx="1783080" cy="566928"/>
          </a:xfrm>
          <a:prstGeom prst="roundRect">
            <a:avLst>
              <a:gd fmla="val 22000" name="adj"/>
            </a:avLst>
          </a:prstGeom>
          <a:solidFill>
            <a:srgbClr val="E0F2F4"/>
          </a:solidFill>
          <a:ln cap="flat" cmpd="sng" w="15875">
            <a:solidFill>
              <a:srgbClr val="13A4B4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25400" lIns="50800" spcFirstLastPara="1" rIns="50800" wrap="square" tIns="254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1" name="Google Shape;141;p14"/>
          <p:cNvSpPr/>
          <p:nvPr/>
        </p:nvSpPr>
        <p:spPr>
          <a:xfrm>
            <a:off x="864107" y="1545336"/>
            <a:ext cx="1783080" cy="566928"/>
          </a:xfrm>
          <a:prstGeom prst="roundRect">
            <a:avLst>
              <a:gd fmla="val 22000" name="adj"/>
            </a:avLst>
          </a:prstGeom>
          <a:solidFill>
            <a:srgbClr val="E0F2F4"/>
          </a:solidFill>
          <a:ln cap="flat" cmpd="sng" w="15875">
            <a:solidFill>
              <a:srgbClr val="13A4B4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25400" lIns="50800" spcFirstLastPara="1" rIns="50800" wrap="square" tIns="254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2" name="Google Shape;142;p14"/>
          <p:cNvSpPr/>
          <p:nvPr/>
        </p:nvSpPr>
        <p:spPr>
          <a:xfrm>
            <a:off x="864107" y="2130552"/>
            <a:ext cx="1783080" cy="566928"/>
          </a:xfrm>
          <a:prstGeom prst="roundRect">
            <a:avLst>
              <a:gd fmla="val 22000" name="adj"/>
            </a:avLst>
          </a:prstGeom>
          <a:solidFill>
            <a:srgbClr val="E0F2F4"/>
          </a:solidFill>
          <a:ln cap="flat" cmpd="sng" w="15875">
            <a:solidFill>
              <a:srgbClr val="13A4B4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25400" lIns="50800" spcFirstLastPara="1" rIns="50800" wrap="square" tIns="254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3" name="Google Shape;143;p14"/>
          <p:cNvSpPr/>
          <p:nvPr/>
        </p:nvSpPr>
        <p:spPr>
          <a:xfrm>
            <a:off x="589787" y="2807207"/>
            <a:ext cx="1783080" cy="566928"/>
          </a:xfrm>
          <a:prstGeom prst="roundRect">
            <a:avLst>
              <a:gd fmla="val 22000" name="adj"/>
            </a:avLst>
          </a:prstGeom>
          <a:solidFill>
            <a:srgbClr val="FBE5EA"/>
          </a:solidFill>
          <a:ln cap="flat" cmpd="sng" w="15875">
            <a:solidFill>
              <a:srgbClr val="E6586E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25400" lIns="50800" spcFirstLastPara="1" rIns="50800" wrap="square" tIns="254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4" name="Google Shape;144;p14"/>
          <p:cNvSpPr/>
          <p:nvPr/>
        </p:nvSpPr>
        <p:spPr>
          <a:xfrm>
            <a:off x="589787" y="3392423"/>
            <a:ext cx="1783080" cy="566928"/>
          </a:xfrm>
          <a:prstGeom prst="roundRect">
            <a:avLst>
              <a:gd fmla="val 22000" name="adj"/>
            </a:avLst>
          </a:prstGeom>
          <a:solidFill>
            <a:srgbClr val="FBE5EA"/>
          </a:solidFill>
          <a:ln cap="flat" cmpd="sng" w="15875">
            <a:solidFill>
              <a:srgbClr val="E6586E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25400" lIns="50800" spcFirstLastPara="1" rIns="50800" wrap="square" tIns="254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5" name="Google Shape;145;p14"/>
          <p:cNvSpPr/>
          <p:nvPr/>
        </p:nvSpPr>
        <p:spPr>
          <a:xfrm>
            <a:off x="589787" y="3977639"/>
            <a:ext cx="1783080" cy="566928"/>
          </a:xfrm>
          <a:prstGeom prst="roundRect">
            <a:avLst>
              <a:gd fmla="val 22000" name="adj"/>
            </a:avLst>
          </a:prstGeom>
          <a:solidFill>
            <a:srgbClr val="FBE5EA"/>
          </a:solidFill>
          <a:ln cap="flat" cmpd="sng" w="15875">
            <a:solidFill>
              <a:srgbClr val="E6586E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25400" lIns="50800" spcFirstLastPara="1" rIns="50800" wrap="square" tIns="254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6" name="Google Shape;146;p14"/>
          <p:cNvSpPr/>
          <p:nvPr/>
        </p:nvSpPr>
        <p:spPr>
          <a:xfrm>
            <a:off x="864107" y="4654296"/>
            <a:ext cx="1783080" cy="566928"/>
          </a:xfrm>
          <a:prstGeom prst="roundRect">
            <a:avLst>
              <a:gd fmla="val 22000" name="adj"/>
            </a:avLst>
          </a:prstGeom>
          <a:solidFill>
            <a:srgbClr val="E9EEF0"/>
          </a:solidFill>
          <a:ln cap="flat" cmpd="sng" w="15875">
            <a:solidFill>
              <a:srgbClr val="6C8893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25400" lIns="50800" spcFirstLastPara="1" rIns="50800" wrap="square" tIns="254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7" name="Google Shape;147;p14"/>
          <p:cNvSpPr/>
          <p:nvPr/>
        </p:nvSpPr>
        <p:spPr>
          <a:xfrm>
            <a:off x="864107" y="5239512"/>
            <a:ext cx="1783080" cy="566928"/>
          </a:xfrm>
          <a:prstGeom prst="roundRect">
            <a:avLst>
              <a:gd fmla="val 22000" name="adj"/>
            </a:avLst>
          </a:prstGeom>
          <a:solidFill>
            <a:srgbClr val="E9EEF0"/>
          </a:solidFill>
          <a:ln cap="flat" cmpd="sng" w="15875">
            <a:solidFill>
              <a:srgbClr val="6C8893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25400" lIns="50800" spcFirstLastPara="1" rIns="50800" wrap="square" tIns="254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8" name="Google Shape;148;p14"/>
          <p:cNvSpPr/>
          <p:nvPr/>
        </p:nvSpPr>
        <p:spPr>
          <a:xfrm>
            <a:off x="864107" y="5824728"/>
            <a:ext cx="1783080" cy="566928"/>
          </a:xfrm>
          <a:prstGeom prst="roundRect">
            <a:avLst>
              <a:gd fmla="val 22000" name="adj"/>
            </a:avLst>
          </a:prstGeom>
          <a:solidFill>
            <a:srgbClr val="E9EEF0"/>
          </a:solidFill>
          <a:ln cap="flat" cmpd="sng" w="15875">
            <a:solidFill>
              <a:srgbClr val="6C8893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25400" lIns="50800" spcFirstLastPara="1" rIns="50800" wrap="square" tIns="254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9" name="Google Shape;149;p14"/>
          <p:cNvSpPr/>
          <p:nvPr/>
        </p:nvSpPr>
        <p:spPr>
          <a:xfrm>
            <a:off x="7383779" y="1577340"/>
            <a:ext cx="1600200" cy="502920"/>
          </a:xfrm>
          <a:prstGeom prst="roundRect">
            <a:avLst>
              <a:gd fmla="val 25000" name="adj"/>
            </a:avLst>
          </a:prstGeom>
          <a:solidFill>
            <a:srgbClr val="E8743B"/>
          </a:solidFill>
          <a:ln>
            <a:noFill/>
          </a:ln>
        </p:spPr>
        <p:txBody>
          <a:bodyPr anchorCtr="0" anchor="ctr" bIns="25400" lIns="50800" spcFirstLastPara="1" rIns="50800" wrap="square" tIns="254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300" u="none" cap="none" strike="noStrike">
                <a:solidFill>
                  <a:srgbClr val="FFFFFF"/>
                </a:solidFill>
                <a:latin typeface="Meiryo"/>
                <a:ea typeface="Meiryo"/>
                <a:cs typeface="Meiryo"/>
                <a:sym typeface="Meiryo"/>
              </a:rPr>
              <a:t>枝1</a:t>
            </a:r>
            <a:endParaRPr/>
          </a:p>
        </p:txBody>
      </p:sp>
      <p:sp>
        <p:nvSpPr>
          <p:cNvPr id="150" name="Google Shape;150;p14"/>
          <p:cNvSpPr/>
          <p:nvPr/>
        </p:nvSpPr>
        <p:spPr>
          <a:xfrm>
            <a:off x="7658100" y="3424427"/>
            <a:ext cx="1600200" cy="502920"/>
          </a:xfrm>
          <a:prstGeom prst="roundRect">
            <a:avLst>
              <a:gd fmla="val 25000" name="adj"/>
            </a:avLst>
          </a:prstGeom>
          <a:solidFill>
            <a:srgbClr val="19A979"/>
          </a:solidFill>
          <a:ln>
            <a:noFill/>
          </a:ln>
        </p:spPr>
        <p:txBody>
          <a:bodyPr anchorCtr="0" anchor="ctr" bIns="25400" lIns="50800" spcFirstLastPara="1" rIns="50800" wrap="square" tIns="254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300" u="none" cap="none" strike="noStrike">
                <a:solidFill>
                  <a:srgbClr val="FFFFFF"/>
                </a:solidFill>
                <a:latin typeface="Meiryo"/>
                <a:ea typeface="Meiryo"/>
                <a:cs typeface="Meiryo"/>
                <a:sym typeface="Meiryo"/>
              </a:rPr>
              <a:t>枝2</a:t>
            </a:r>
            <a:endParaRPr/>
          </a:p>
        </p:txBody>
      </p:sp>
      <p:sp>
        <p:nvSpPr>
          <p:cNvPr id="151" name="Google Shape;151;p14"/>
          <p:cNvSpPr/>
          <p:nvPr/>
        </p:nvSpPr>
        <p:spPr>
          <a:xfrm>
            <a:off x="7383779" y="5271516"/>
            <a:ext cx="1600200" cy="502920"/>
          </a:xfrm>
          <a:prstGeom prst="roundRect">
            <a:avLst>
              <a:gd fmla="val 25000" name="adj"/>
            </a:avLst>
          </a:prstGeom>
          <a:solidFill>
            <a:srgbClr val="945ECF"/>
          </a:solidFill>
          <a:ln>
            <a:noFill/>
          </a:ln>
        </p:spPr>
        <p:txBody>
          <a:bodyPr anchorCtr="0" anchor="ctr" bIns="25400" lIns="50800" spcFirstLastPara="1" rIns="50800" wrap="square" tIns="254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300" u="none" cap="none" strike="noStrike">
                <a:solidFill>
                  <a:srgbClr val="FFFFFF"/>
                </a:solidFill>
                <a:latin typeface="Meiryo"/>
                <a:ea typeface="Meiryo"/>
                <a:cs typeface="Meiryo"/>
                <a:sym typeface="Meiryo"/>
              </a:rPr>
              <a:t>枝3</a:t>
            </a:r>
            <a:endParaRPr/>
          </a:p>
        </p:txBody>
      </p:sp>
      <p:sp>
        <p:nvSpPr>
          <p:cNvPr id="152" name="Google Shape;152;p14"/>
          <p:cNvSpPr/>
          <p:nvPr/>
        </p:nvSpPr>
        <p:spPr>
          <a:xfrm>
            <a:off x="3214115" y="1577340"/>
            <a:ext cx="1600200" cy="502920"/>
          </a:xfrm>
          <a:prstGeom prst="roundRect">
            <a:avLst>
              <a:gd fmla="val 25000" name="adj"/>
            </a:avLst>
          </a:prstGeom>
          <a:solidFill>
            <a:srgbClr val="13A4B4"/>
          </a:solidFill>
          <a:ln>
            <a:noFill/>
          </a:ln>
        </p:spPr>
        <p:txBody>
          <a:bodyPr anchorCtr="0" anchor="ctr" bIns="25400" lIns="50800" spcFirstLastPara="1" rIns="50800" wrap="square" tIns="254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300" u="none" cap="none" strike="noStrike">
                <a:solidFill>
                  <a:srgbClr val="FFFFFF"/>
                </a:solidFill>
                <a:latin typeface="Meiryo"/>
                <a:ea typeface="Meiryo"/>
                <a:cs typeface="Meiryo"/>
                <a:sym typeface="Meiryo"/>
              </a:rPr>
              <a:t>枝4</a:t>
            </a:r>
            <a:endParaRPr/>
          </a:p>
        </p:txBody>
      </p:sp>
      <p:sp>
        <p:nvSpPr>
          <p:cNvPr id="153" name="Google Shape;153;p14"/>
          <p:cNvSpPr/>
          <p:nvPr/>
        </p:nvSpPr>
        <p:spPr>
          <a:xfrm>
            <a:off x="2939796" y="3424427"/>
            <a:ext cx="1600200" cy="502920"/>
          </a:xfrm>
          <a:prstGeom prst="roundRect">
            <a:avLst>
              <a:gd fmla="val 25000" name="adj"/>
            </a:avLst>
          </a:prstGeom>
          <a:solidFill>
            <a:srgbClr val="E6586E"/>
          </a:solidFill>
          <a:ln>
            <a:noFill/>
          </a:ln>
        </p:spPr>
        <p:txBody>
          <a:bodyPr anchorCtr="0" anchor="ctr" bIns="25400" lIns="50800" spcFirstLastPara="1" rIns="50800" wrap="square" tIns="254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300" u="none" cap="none" strike="noStrike">
                <a:solidFill>
                  <a:srgbClr val="FFFFFF"/>
                </a:solidFill>
                <a:latin typeface="Meiryo"/>
                <a:ea typeface="Meiryo"/>
                <a:cs typeface="Meiryo"/>
                <a:sym typeface="Meiryo"/>
              </a:rPr>
              <a:t>枝5</a:t>
            </a:r>
            <a:endParaRPr/>
          </a:p>
        </p:txBody>
      </p:sp>
      <p:sp>
        <p:nvSpPr>
          <p:cNvPr id="154" name="Google Shape;154;p14"/>
          <p:cNvSpPr/>
          <p:nvPr/>
        </p:nvSpPr>
        <p:spPr>
          <a:xfrm>
            <a:off x="3214115" y="5271516"/>
            <a:ext cx="1600200" cy="502920"/>
          </a:xfrm>
          <a:prstGeom prst="roundRect">
            <a:avLst>
              <a:gd fmla="val 25000" name="adj"/>
            </a:avLst>
          </a:prstGeom>
          <a:solidFill>
            <a:srgbClr val="6C8893"/>
          </a:solidFill>
          <a:ln>
            <a:noFill/>
          </a:ln>
        </p:spPr>
        <p:txBody>
          <a:bodyPr anchorCtr="0" anchor="ctr" bIns="25400" lIns="50800" spcFirstLastPara="1" rIns="50800" wrap="square" tIns="254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300" u="none" cap="none" strike="noStrike">
                <a:solidFill>
                  <a:srgbClr val="FFFFFF"/>
                </a:solidFill>
                <a:latin typeface="Meiryo"/>
                <a:ea typeface="Meiryo"/>
                <a:cs typeface="Meiryo"/>
                <a:sym typeface="Meiryo"/>
              </a:rPr>
              <a:t>枝6</a:t>
            </a:r>
            <a:endParaRPr/>
          </a:p>
        </p:txBody>
      </p:sp>
      <p:sp>
        <p:nvSpPr>
          <p:cNvPr id="155" name="Google Shape;155;p14"/>
          <p:cNvSpPr/>
          <p:nvPr/>
        </p:nvSpPr>
        <p:spPr>
          <a:xfrm>
            <a:off x="4953304" y="3195827"/>
            <a:ext cx="2286000" cy="960120"/>
          </a:xfrm>
          <a:prstGeom prst="roundRect">
            <a:avLst>
              <a:gd fmla="val 16000" name="adj"/>
            </a:avLst>
          </a:prstGeom>
          <a:solidFill>
            <a:srgbClr val="2B2B3A"/>
          </a:solidFill>
          <a:ln>
            <a:noFill/>
          </a:ln>
        </p:spPr>
        <p:txBody>
          <a:bodyPr anchorCtr="0" anchor="ctr" bIns="25400" lIns="50800" spcFirstLastPara="1" rIns="50800" wrap="square" tIns="254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500" u="none" cap="none" strike="noStrike">
                <a:solidFill>
                  <a:srgbClr val="FFFFFF"/>
                </a:solidFill>
                <a:latin typeface="Meiryo"/>
                <a:ea typeface="Meiryo"/>
                <a:cs typeface="Meiryo"/>
                <a:sym typeface="Meiryo"/>
              </a:rPr>
              <a:t>中央テーマ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000" u="none" cap="none" strike="noStrike">
                <a:solidFill>
                  <a:srgbClr val="C9C9D6"/>
                </a:solidFill>
                <a:latin typeface="Meiryo"/>
                <a:ea typeface="Meiryo"/>
                <a:cs typeface="Meiryo"/>
                <a:sym typeface="Meiryo"/>
              </a:rPr>
              <a:t>（ここに主題を書く）</a:t>
            </a:r>
            <a:endParaRPr/>
          </a:p>
        </p:txBody>
      </p:sp>
      <p:sp>
        <p:nvSpPr>
          <p:cNvPr id="156" name="Google Shape;156;p14"/>
          <p:cNvSpPr txBox="1"/>
          <p:nvPr/>
        </p:nvSpPr>
        <p:spPr>
          <a:xfrm>
            <a:off x="457200" y="6473952"/>
            <a:ext cx="11247120" cy="329184"/>
          </a:xfrm>
          <a:prstGeom prst="rect">
            <a:avLst/>
          </a:prstGeom>
          <a:noFill/>
          <a:ln>
            <a:noFill/>
          </a:ln>
        </p:spPr>
        <p:txBody>
          <a:bodyPr anchorCtr="0" anchor="ctr" bIns="12700" lIns="25400" spcFirstLastPara="1" rIns="25400" wrap="square" tIns="12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100" u="none" cap="none" strike="noStrike">
                <a:solidFill>
                  <a:srgbClr val="8A8A8A"/>
                </a:solidFill>
                <a:latin typeface="Meiryo"/>
                <a:ea typeface="Meiryo"/>
                <a:cs typeface="Meiryo"/>
                <a:sym typeface="Meiryo"/>
              </a:rPr>
              <a:t>記入のコツ：中央に主題 → 6本の枝に大きなカテゴリ → 各枝の先に具体例を3つ。思いついた枝から書き始めてOK。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0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p15"/>
          <p:cNvSpPr txBox="1"/>
          <p:nvPr/>
        </p:nvSpPr>
        <p:spPr>
          <a:xfrm>
            <a:off x="457200" y="228600"/>
            <a:ext cx="11247120" cy="640080"/>
          </a:xfrm>
          <a:prstGeom prst="rect">
            <a:avLst/>
          </a:prstGeom>
          <a:noFill/>
          <a:ln>
            <a:noFill/>
          </a:ln>
        </p:spPr>
        <p:txBody>
          <a:bodyPr anchorCtr="0" anchor="ctr" bIns="12700" lIns="25400" spcFirstLastPara="1" rIns="25400" wrap="square" tIns="12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400" u="none" cap="none" strike="noStrike">
                <a:solidFill>
                  <a:srgbClr val="2B2B3A"/>
                </a:solidFill>
                <a:latin typeface="Meiryo"/>
                <a:ea typeface="Meiryo"/>
                <a:cs typeface="Meiryo"/>
                <a:sym typeface="Meiryo"/>
              </a:rPr>
              <a:t>マインドマップ（記入例：新サービスのアイデア出し）</a:t>
            </a:r>
            <a:endParaRPr/>
          </a:p>
        </p:txBody>
      </p:sp>
      <p:cxnSp>
        <p:nvCxnSpPr>
          <p:cNvPr id="162" name="Google Shape;162;p15"/>
          <p:cNvCxnSpPr/>
          <p:nvPr/>
        </p:nvCxnSpPr>
        <p:spPr>
          <a:xfrm flipH="1" rot="10800000">
            <a:off x="7239304" y="1828800"/>
            <a:ext cx="144475" cy="1847087"/>
          </a:xfrm>
          <a:prstGeom prst="straightConnector1">
            <a:avLst/>
          </a:prstGeom>
          <a:noFill/>
          <a:ln cap="flat" cmpd="sng" w="31750">
            <a:solidFill>
              <a:srgbClr val="E8743B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163" name="Google Shape;163;p15"/>
          <p:cNvCxnSpPr/>
          <p:nvPr/>
        </p:nvCxnSpPr>
        <p:spPr>
          <a:xfrm flipH="1" rot="10800000">
            <a:off x="8983980" y="1243584"/>
            <a:ext cx="566927" cy="585216"/>
          </a:xfrm>
          <a:prstGeom prst="straightConnector1">
            <a:avLst/>
          </a:prstGeom>
          <a:noFill/>
          <a:ln cap="flat" cmpd="sng" w="19050">
            <a:solidFill>
              <a:srgbClr val="E8743B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164" name="Google Shape;164;p15"/>
          <p:cNvCxnSpPr/>
          <p:nvPr/>
        </p:nvCxnSpPr>
        <p:spPr>
          <a:xfrm>
            <a:off x="8983980" y="1828800"/>
            <a:ext cx="566927" cy="0"/>
          </a:xfrm>
          <a:prstGeom prst="straightConnector1">
            <a:avLst/>
          </a:prstGeom>
          <a:noFill/>
          <a:ln cap="flat" cmpd="sng" w="19050">
            <a:solidFill>
              <a:srgbClr val="E8743B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165" name="Google Shape;165;p15"/>
          <p:cNvCxnSpPr/>
          <p:nvPr/>
        </p:nvCxnSpPr>
        <p:spPr>
          <a:xfrm>
            <a:off x="8983980" y="1828800"/>
            <a:ext cx="566927" cy="585216"/>
          </a:xfrm>
          <a:prstGeom prst="straightConnector1">
            <a:avLst/>
          </a:prstGeom>
          <a:noFill/>
          <a:ln cap="flat" cmpd="sng" w="19050">
            <a:solidFill>
              <a:srgbClr val="E8743B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166" name="Google Shape;166;p15"/>
          <p:cNvCxnSpPr/>
          <p:nvPr/>
        </p:nvCxnSpPr>
        <p:spPr>
          <a:xfrm>
            <a:off x="7239304" y="3675887"/>
            <a:ext cx="418796" cy="0"/>
          </a:xfrm>
          <a:prstGeom prst="straightConnector1">
            <a:avLst/>
          </a:prstGeom>
          <a:noFill/>
          <a:ln cap="flat" cmpd="sng" w="31750">
            <a:solidFill>
              <a:srgbClr val="19A979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167" name="Google Shape;167;p15"/>
          <p:cNvCxnSpPr/>
          <p:nvPr/>
        </p:nvCxnSpPr>
        <p:spPr>
          <a:xfrm flipH="1" rot="10800000">
            <a:off x="9258300" y="3090671"/>
            <a:ext cx="566928" cy="585216"/>
          </a:xfrm>
          <a:prstGeom prst="straightConnector1">
            <a:avLst/>
          </a:prstGeom>
          <a:noFill/>
          <a:ln cap="flat" cmpd="sng" w="19050">
            <a:solidFill>
              <a:srgbClr val="19A979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168" name="Google Shape;168;p15"/>
          <p:cNvCxnSpPr/>
          <p:nvPr/>
        </p:nvCxnSpPr>
        <p:spPr>
          <a:xfrm>
            <a:off x="9258300" y="3675887"/>
            <a:ext cx="566928" cy="0"/>
          </a:xfrm>
          <a:prstGeom prst="straightConnector1">
            <a:avLst/>
          </a:prstGeom>
          <a:noFill/>
          <a:ln cap="flat" cmpd="sng" w="19050">
            <a:solidFill>
              <a:srgbClr val="19A979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169" name="Google Shape;169;p15"/>
          <p:cNvCxnSpPr/>
          <p:nvPr/>
        </p:nvCxnSpPr>
        <p:spPr>
          <a:xfrm>
            <a:off x="9258300" y="3675887"/>
            <a:ext cx="566928" cy="585216"/>
          </a:xfrm>
          <a:prstGeom prst="straightConnector1">
            <a:avLst/>
          </a:prstGeom>
          <a:noFill/>
          <a:ln cap="flat" cmpd="sng" w="19050">
            <a:solidFill>
              <a:srgbClr val="19A979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170" name="Google Shape;170;p15"/>
          <p:cNvCxnSpPr/>
          <p:nvPr/>
        </p:nvCxnSpPr>
        <p:spPr>
          <a:xfrm>
            <a:off x="7239304" y="3675887"/>
            <a:ext cx="144475" cy="1847089"/>
          </a:xfrm>
          <a:prstGeom prst="straightConnector1">
            <a:avLst/>
          </a:prstGeom>
          <a:noFill/>
          <a:ln cap="flat" cmpd="sng" w="31750">
            <a:solidFill>
              <a:srgbClr val="945ECF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171" name="Google Shape;171;p15"/>
          <p:cNvCxnSpPr/>
          <p:nvPr/>
        </p:nvCxnSpPr>
        <p:spPr>
          <a:xfrm flipH="1" rot="10800000">
            <a:off x="8983980" y="4937760"/>
            <a:ext cx="566927" cy="585216"/>
          </a:xfrm>
          <a:prstGeom prst="straightConnector1">
            <a:avLst/>
          </a:prstGeom>
          <a:noFill/>
          <a:ln cap="flat" cmpd="sng" w="19050">
            <a:solidFill>
              <a:srgbClr val="945ECF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172" name="Google Shape;172;p15"/>
          <p:cNvCxnSpPr/>
          <p:nvPr/>
        </p:nvCxnSpPr>
        <p:spPr>
          <a:xfrm>
            <a:off x="8983980" y="5522976"/>
            <a:ext cx="566927" cy="0"/>
          </a:xfrm>
          <a:prstGeom prst="straightConnector1">
            <a:avLst/>
          </a:prstGeom>
          <a:noFill/>
          <a:ln cap="flat" cmpd="sng" w="19050">
            <a:solidFill>
              <a:srgbClr val="945ECF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173" name="Google Shape;173;p15"/>
          <p:cNvCxnSpPr/>
          <p:nvPr/>
        </p:nvCxnSpPr>
        <p:spPr>
          <a:xfrm>
            <a:off x="8983980" y="5522976"/>
            <a:ext cx="566927" cy="585216"/>
          </a:xfrm>
          <a:prstGeom prst="straightConnector1">
            <a:avLst/>
          </a:prstGeom>
          <a:noFill/>
          <a:ln cap="flat" cmpd="sng" w="19050">
            <a:solidFill>
              <a:srgbClr val="945ECF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174" name="Google Shape;174;p15"/>
          <p:cNvCxnSpPr/>
          <p:nvPr/>
        </p:nvCxnSpPr>
        <p:spPr>
          <a:xfrm rot="10800000">
            <a:off x="4814316" y="1828800"/>
            <a:ext cx="138988" cy="1847087"/>
          </a:xfrm>
          <a:prstGeom prst="straightConnector1">
            <a:avLst/>
          </a:prstGeom>
          <a:noFill/>
          <a:ln cap="flat" cmpd="sng" w="31750">
            <a:solidFill>
              <a:srgbClr val="13A4B4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175" name="Google Shape;175;p15"/>
          <p:cNvCxnSpPr/>
          <p:nvPr/>
        </p:nvCxnSpPr>
        <p:spPr>
          <a:xfrm rot="10800000">
            <a:off x="2647187" y="1243584"/>
            <a:ext cx="566928" cy="585216"/>
          </a:xfrm>
          <a:prstGeom prst="straightConnector1">
            <a:avLst/>
          </a:prstGeom>
          <a:noFill/>
          <a:ln cap="flat" cmpd="sng" w="19050">
            <a:solidFill>
              <a:srgbClr val="13A4B4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176" name="Google Shape;176;p15"/>
          <p:cNvCxnSpPr/>
          <p:nvPr/>
        </p:nvCxnSpPr>
        <p:spPr>
          <a:xfrm rot="10800000">
            <a:off x="2647187" y="1828800"/>
            <a:ext cx="566928" cy="0"/>
          </a:xfrm>
          <a:prstGeom prst="straightConnector1">
            <a:avLst/>
          </a:prstGeom>
          <a:noFill/>
          <a:ln cap="flat" cmpd="sng" w="19050">
            <a:solidFill>
              <a:srgbClr val="13A4B4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177" name="Google Shape;177;p15"/>
          <p:cNvCxnSpPr/>
          <p:nvPr/>
        </p:nvCxnSpPr>
        <p:spPr>
          <a:xfrm flipH="1">
            <a:off x="2647187" y="1828800"/>
            <a:ext cx="566928" cy="585216"/>
          </a:xfrm>
          <a:prstGeom prst="straightConnector1">
            <a:avLst/>
          </a:prstGeom>
          <a:noFill/>
          <a:ln cap="flat" cmpd="sng" w="19050">
            <a:solidFill>
              <a:srgbClr val="13A4B4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178" name="Google Shape;178;p15"/>
          <p:cNvCxnSpPr/>
          <p:nvPr/>
        </p:nvCxnSpPr>
        <p:spPr>
          <a:xfrm rot="10800000">
            <a:off x="4539996" y="3675887"/>
            <a:ext cx="413308" cy="0"/>
          </a:xfrm>
          <a:prstGeom prst="straightConnector1">
            <a:avLst/>
          </a:prstGeom>
          <a:noFill/>
          <a:ln cap="flat" cmpd="sng" w="31750">
            <a:solidFill>
              <a:srgbClr val="E6586E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179" name="Google Shape;179;p15"/>
          <p:cNvCxnSpPr/>
          <p:nvPr/>
        </p:nvCxnSpPr>
        <p:spPr>
          <a:xfrm rot="10800000">
            <a:off x="2372868" y="3090671"/>
            <a:ext cx="566928" cy="585216"/>
          </a:xfrm>
          <a:prstGeom prst="straightConnector1">
            <a:avLst/>
          </a:prstGeom>
          <a:noFill/>
          <a:ln cap="flat" cmpd="sng" w="19050">
            <a:solidFill>
              <a:srgbClr val="E6586E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180" name="Google Shape;180;p15"/>
          <p:cNvCxnSpPr/>
          <p:nvPr/>
        </p:nvCxnSpPr>
        <p:spPr>
          <a:xfrm rot="10800000">
            <a:off x="2372868" y="3675887"/>
            <a:ext cx="566928" cy="0"/>
          </a:xfrm>
          <a:prstGeom prst="straightConnector1">
            <a:avLst/>
          </a:prstGeom>
          <a:noFill/>
          <a:ln cap="flat" cmpd="sng" w="19050">
            <a:solidFill>
              <a:srgbClr val="E6586E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181" name="Google Shape;181;p15"/>
          <p:cNvCxnSpPr/>
          <p:nvPr/>
        </p:nvCxnSpPr>
        <p:spPr>
          <a:xfrm flipH="1">
            <a:off x="2372868" y="3675887"/>
            <a:ext cx="566928" cy="585216"/>
          </a:xfrm>
          <a:prstGeom prst="straightConnector1">
            <a:avLst/>
          </a:prstGeom>
          <a:noFill/>
          <a:ln cap="flat" cmpd="sng" w="19050">
            <a:solidFill>
              <a:srgbClr val="E6586E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182" name="Google Shape;182;p15"/>
          <p:cNvCxnSpPr/>
          <p:nvPr/>
        </p:nvCxnSpPr>
        <p:spPr>
          <a:xfrm flipH="1">
            <a:off x="4814316" y="3675887"/>
            <a:ext cx="138988" cy="1847089"/>
          </a:xfrm>
          <a:prstGeom prst="straightConnector1">
            <a:avLst/>
          </a:prstGeom>
          <a:noFill/>
          <a:ln cap="flat" cmpd="sng" w="31750">
            <a:solidFill>
              <a:srgbClr val="6C8893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183" name="Google Shape;183;p15"/>
          <p:cNvCxnSpPr/>
          <p:nvPr/>
        </p:nvCxnSpPr>
        <p:spPr>
          <a:xfrm rot="10800000">
            <a:off x="2647187" y="4937760"/>
            <a:ext cx="566928" cy="585216"/>
          </a:xfrm>
          <a:prstGeom prst="straightConnector1">
            <a:avLst/>
          </a:prstGeom>
          <a:noFill/>
          <a:ln cap="flat" cmpd="sng" w="19050">
            <a:solidFill>
              <a:srgbClr val="6C8893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184" name="Google Shape;184;p15"/>
          <p:cNvCxnSpPr/>
          <p:nvPr/>
        </p:nvCxnSpPr>
        <p:spPr>
          <a:xfrm rot="10800000">
            <a:off x="2647187" y="5522976"/>
            <a:ext cx="566928" cy="0"/>
          </a:xfrm>
          <a:prstGeom prst="straightConnector1">
            <a:avLst/>
          </a:prstGeom>
          <a:noFill/>
          <a:ln cap="flat" cmpd="sng" w="19050">
            <a:solidFill>
              <a:srgbClr val="6C8893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185" name="Google Shape;185;p15"/>
          <p:cNvCxnSpPr/>
          <p:nvPr/>
        </p:nvCxnSpPr>
        <p:spPr>
          <a:xfrm flipH="1">
            <a:off x="2647187" y="5522976"/>
            <a:ext cx="566928" cy="585216"/>
          </a:xfrm>
          <a:prstGeom prst="straightConnector1">
            <a:avLst/>
          </a:prstGeom>
          <a:noFill/>
          <a:ln cap="flat" cmpd="sng" w="19050">
            <a:solidFill>
              <a:srgbClr val="6C8893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86" name="Google Shape;186;p15"/>
          <p:cNvSpPr/>
          <p:nvPr/>
        </p:nvSpPr>
        <p:spPr>
          <a:xfrm>
            <a:off x="9550907" y="960119"/>
            <a:ext cx="1783080" cy="566928"/>
          </a:xfrm>
          <a:prstGeom prst="roundRect">
            <a:avLst>
              <a:gd fmla="val 22000" name="adj"/>
            </a:avLst>
          </a:prstGeom>
          <a:solidFill>
            <a:srgbClr val="FCE9E0"/>
          </a:solidFill>
          <a:ln cap="flat" cmpd="sng" w="15875">
            <a:solidFill>
              <a:srgbClr val="E8743B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25400" lIns="50800" spcFirstLastPara="1" rIns="50800" wrap="square" tIns="254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950" u="none" cap="none" strike="noStrike">
                <a:solidFill>
                  <a:srgbClr val="333333"/>
                </a:solidFill>
                <a:latin typeface="Meiryo"/>
                <a:ea typeface="Meiryo"/>
                <a:cs typeface="Meiryo"/>
                <a:sym typeface="Meiryo"/>
              </a:rPr>
              <a:t>20〜30代ビジネスパーソン</a:t>
            </a:r>
            <a:endParaRPr/>
          </a:p>
        </p:txBody>
      </p:sp>
      <p:sp>
        <p:nvSpPr>
          <p:cNvPr id="187" name="Google Shape;187;p15"/>
          <p:cNvSpPr/>
          <p:nvPr/>
        </p:nvSpPr>
        <p:spPr>
          <a:xfrm>
            <a:off x="9550907" y="1545336"/>
            <a:ext cx="1783080" cy="566928"/>
          </a:xfrm>
          <a:prstGeom prst="roundRect">
            <a:avLst>
              <a:gd fmla="val 22000" name="adj"/>
            </a:avLst>
          </a:prstGeom>
          <a:solidFill>
            <a:srgbClr val="FCE9E0"/>
          </a:solidFill>
          <a:ln cap="flat" cmpd="sng" w="15875">
            <a:solidFill>
              <a:srgbClr val="E8743B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25400" lIns="50800" spcFirstLastPara="1" rIns="50800" wrap="square" tIns="254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950" u="none" cap="none" strike="noStrike">
                <a:solidFill>
                  <a:srgbClr val="333333"/>
                </a:solidFill>
                <a:latin typeface="Meiryo"/>
                <a:ea typeface="Meiryo"/>
                <a:cs typeface="Meiryo"/>
                <a:sym typeface="Meiryo"/>
              </a:rPr>
              <a:t>管理職候補の社員</a:t>
            </a:r>
            <a:endParaRPr/>
          </a:p>
        </p:txBody>
      </p:sp>
      <p:sp>
        <p:nvSpPr>
          <p:cNvPr id="188" name="Google Shape;188;p15"/>
          <p:cNvSpPr/>
          <p:nvPr/>
        </p:nvSpPr>
        <p:spPr>
          <a:xfrm>
            <a:off x="9550907" y="2130552"/>
            <a:ext cx="1783080" cy="566928"/>
          </a:xfrm>
          <a:prstGeom prst="roundRect">
            <a:avLst>
              <a:gd fmla="val 22000" name="adj"/>
            </a:avLst>
          </a:prstGeom>
          <a:solidFill>
            <a:srgbClr val="FCE9E0"/>
          </a:solidFill>
          <a:ln cap="flat" cmpd="sng" w="15875">
            <a:solidFill>
              <a:srgbClr val="E8743B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25400" lIns="50800" spcFirstLastPara="1" rIns="50800" wrap="square" tIns="254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950" u="none" cap="none" strike="noStrike">
                <a:solidFill>
                  <a:srgbClr val="333333"/>
                </a:solidFill>
                <a:latin typeface="Meiryo"/>
                <a:ea typeface="Meiryo"/>
                <a:cs typeface="Meiryo"/>
                <a:sym typeface="Meiryo"/>
              </a:rPr>
              <a:t>副業を始めたい人</a:t>
            </a:r>
            <a:endParaRPr/>
          </a:p>
        </p:txBody>
      </p:sp>
      <p:sp>
        <p:nvSpPr>
          <p:cNvPr id="189" name="Google Shape;189;p15"/>
          <p:cNvSpPr/>
          <p:nvPr/>
        </p:nvSpPr>
        <p:spPr>
          <a:xfrm>
            <a:off x="9825228" y="2807207"/>
            <a:ext cx="1783080" cy="566928"/>
          </a:xfrm>
          <a:prstGeom prst="roundRect">
            <a:avLst>
              <a:gd fmla="val 22000" name="adj"/>
            </a:avLst>
          </a:prstGeom>
          <a:solidFill>
            <a:srgbClr val="E3F4EE"/>
          </a:solidFill>
          <a:ln cap="flat" cmpd="sng" w="15875">
            <a:solidFill>
              <a:srgbClr val="19A97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25400" lIns="50800" spcFirstLastPara="1" rIns="50800" wrap="square" tIns="254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950" u="none" cap="none" strike="noStrike">
                <a:solidFill>
                  <a:srgbClr val="333333"/>
                </a:solidFill>
                <a:latin typeface="Meiryo"/>
                <a:ea typeface="Meiryo"/>
                <a:cs typeface="Meiryo"/>
                <a:sym typeface="Meiryo"/>
              </a:rPr>
              <a:t>AI・データ活用</a:t>
            </a:r>
            <a:endParaRPr/>
          </a:p>
        </p:txBody>
      </p:sp>
      <p:sp>
        <p:nvSpPr>
          <p:cNvPr id="190" name="Google Shape;190;p15"/>
          <p:cNvSpPr/>
          <p:nvPr/>
        </p:nvSpPr>
        <p:spPr>
          <a:xfrm>
            <a:off x="9825228" y="3392423"/>
            <a:ext cx="1783080" cy="566928"/>
          </a:xfrm>
          <a:prstGeom prst="roundRect">
            <a:avLst>
              <a:gd fmla="val 22000" name="adj"/>
            </a:avLst>
          </a:prstGeom>
          <a:solidFill>
            <a:srgbClr val="E3F4EE"/>
          </a:solidFill>
          <a:ln cap="flat" cmpd="sng" w="15875">
            <a:solidFill>
              <a:srgbClr val="19A97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25400" lIns="50800" spcFirstLastPara="1" rIns="50800" wrap="square" tIns="254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950" u="none" cap="none" strike="noStrike">
                <a:solidFill>
                  <a:srgbClr val="333333"/>
                </a:solidFill>
                <a:latin typeface="Meiryo"/>
                <a:ea typeface="Meiryo"/>
                <a:cs typeface="Meiryo"/>
                <a:sym typeface="Meiryo"/>
              </a:rPr>
              <a:t>プレゼン・伝え方</a:t>
            </a:r>
            <a:endParaRPr/>
          </a:p>
        </p:txBody>
      </p:sp>
      <p:sp>
        <p:nvSpPr>
          <p:cNvPr id="191" name="Google Shape;191;p15"/>
          <p:cNvSpPr/>
          <p:nvPr/>
        </p:nvSpPr>
        <p:spPr>
          <a:xfrm>
            <a:off x="9825228" y="3977639"/>
            <a:ext cx="1783080" cy="566928"/>
          </a:xfrm>
          <a:prstGeom prst="roundRect">
            <a:avLst>
              <a:gd fmla="val 22000" name="adj"/>
            </a:avLst>
          </a:prstGeom>
          <a:solidFill>
            <a:srgbClr val="E3F4EE"/>
          </a:solidFill>
          <a:ln cap="flat" cmpd="sng" w="15875">
            <a:solidFill>
              <a:srgbClr val="19A97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25400" lIns="50800" spcFirstLastPara="1" rIns="50800" wrap="square" tIns="254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950" u="none" cap="none" strike="noStrike">
                <a:solidFill>
                  <a:srgbClr val="333333"/>
                </a:solidFill>
                <a:latin typeface="Meiryo"/>
                <a:ea typeface="Meiryo"/>
                <a:cs typeface="Meiryo"/>
                <a:sym typeface="Meiryo"/>
              </a:rPr>
              <a:t>マネジメント基礎</a:t>
            </a:r>
            <a:endParaRPr/>
          </a:p>
        </p:txBody>
      </p:sp>
      <p:sp>
        <p:nvSpPr>
          <p:cNvPr id="192" name="Google Shape;192;p15"/>
          <p:cNvSpPr/>
          <p:nvPr/>
        </p:nvSpPr>
        <p:spPr>
          <a:xfrm>
            <a:off x="9550907" y="4654296"/>
            <a:ext cx="1783080" cy="566928"/>
          </a:xfrm>
          <a:prstGeom prst="roundRect">
            <a:avLst>
              <a:gd fmla="val 22000" name="adj"/>
            </a:avLst>
          </a:prstGeom>
          <a:solidFill>
            <a:srgbClr val="EFE7F7"/>
          </a:solidFill>
          <a:ln cap="flat" cmpd="sng" w="15875">
            <a:solidFill>
              <a:srgbClr val="945EC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25400" lIns="50800" spcFirstLastPara="1" rIns="50800" wrap="square" tIns="254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950" u="none" cap="none" strike="noStrike">
                <a:solidFill>
                  <a:srgbClr val="333333"/>
                </a:solidFill>
                <a:latin typeface="Meiryo"/>
                <a:ea typeface="Meiryo"/>
                <a:cs typeface="Meiryo"/>
                <a:sym typeface="Meiryo"/>
              </a:rPr>
              <a:t>短時間動画（10分以内）</a:t>
            </a:r>
            <a:endParaRPr/>
          </a:p>
        </p:txBody>
      </p:sp>
      <p:sp>
        <p:nvSpPr>
          <p:cNvPr id="193" name="Google Shape;193;p15"/>
          <p:cNvSpPr/>
          <p:nvPr/>
        </p:nvSpPr>
        <p:spPr>
          <a:xfrm>
            <a:off x="9550907" y="5239512"/>
            <a:ext cx="1783080" cy="566928"/>
          </a:xfrm>
          <a:prstGeom prst="roundRect">
            <a:avLst>
              <a:gd fmla="val 22000" name="adj"/>
            </a:avLst>
          </a:prstGeom>
          <a:solidFill>
            <a:srgbClr val="EFE7F7"/>
          </a:solidFill>
          <a:ln cap="flat" cmpd="sng" w="15875">
            <a:solidFill>
              <a:srgbClr val="945EC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25400" lIns="50800" spcFirstLastPara="1" rIns="50800" wrap="square" tIns="254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950" u="none" cap="none" strike="noStrike">
                <a:solidFill>
                  <a:srgbClr val="333333"/>
                </a:solidFill>
                <a:latin typeface="Meiryo"/>
                <a:ea typeface="Meiryo"/>
                <a:cs typeface="Meiryo"/>
                <a:sym typeface="Meiryo"/>
              </a:rPr>
              <a:t>週1のオンライン勉強会</a:t>
            </a:r>
            <a:endParaRPr/>
          </a:p>
        </p:txBody>
      </p:sp>
      <p:sp>
        <p:nvSpPr>
          <p:cNvPr id="194" name="Google Shape;194;p15"/>
          <p:cNvSpPr/>
          <p:nvPr/>
        </p:nvSpPr>
        <p:spPr>
          <a:xfrm>
            <a:off x="9550907" y="5824728"/>
            <a:ext cx="1783080" cy="566928"/>
          </a:xfrm>
          <a:prstGeom prst="roundRect">
            <a:avLst>
              <a:gd fmla="val 22000" name="adj"/>
            </a:avLst>
          </a:prstGeom>
          <a:solidFill>
            <a:srgbClr val="EFE7F7"/>
          </a:solidFill>
          <a:ln cap="flat" cmpd="sng" w="15875">
            <a:solidFill>
              <a:srgbClr val="945EC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25400" lIns="50800" spcFirstLastPara="1" rIns="50800" wrap="square" tIns="254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950" u="none" cap="none" strike="noStrike">
                <a:solidFill>
                  <a:srgbClr val="333333"/>
                </a:solidFill>
                <a:latin typeface="Meiryo"/>
                <a:ea typeface="Meiryo"/>
                <a:cs typeface="Meiryo"/>
                <a:sym typeface="Meiryo"/>
              </a:rPr>
              <a:t>実践課題＋添削</a:t>
            </a:r>
            <a:endParaRPr/>
          </a:p>
        </p:txBody>
      </p:sp>
      <p:sp>
        <p:nvSpPr>
          <p:cNvPr id="195" name="Google Shape;195;p15"/>
          <p:cNvSpPr/>
          <p:nvPr/>
        </p:nvSpPr>
        <p:spPr>
          <a:xfrm>
            <a:off x="864107" y="960119"/>
            <a:ext cx="1783080" cy="566928"/>
          </a:xfrm>
          <a:prstGeom prst="roundRect">
            <a:avLst>
              <a:gd fmla="val 22000" name="adj"/>
            </a:avLst>
          </a:prstGeom>
          <a:solidFill>
            <a:srgbClr val="E0F2F4"/>
          </a:solidFill>
          <a:ln cap="flat" cmpd="sng" w="15875">
            <a:solidFill>
              <a:srgbClr val="13A4B4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25400" lIns="50800" spcFirstLastPara="1" rIns="50800" wrap="square" tIns="254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950" u="none" cap="none" strike="noStrike">
                <a:solidFill>
                  <a:srgbClr val="333333"/>
                </a:solidFill>
                <a:latin typeface="Meiryo"/>
                <a:ea typeface="Meiryo"/>
                <a:cs typeface="Meiryo"/>
                <a:sym typeface="Meiryo"/>
              </a:rPr>
              <a:t>現役プロが講師</a:t>
            </a:r>
            <a:endParaRPr/>
          </a:p>
        </p:txBody>
      </p:sp>
      <p:sp>
        <p:nvSpPr>
          <p:cNvPr id="196" name="Google Shape;196;p15"/>
          <p:cNvSpPr/>
          <p:nvPr/>
        </p:nvSpPr>
        <p:spPr>
          <a:xfrm>
            <a:off x="864107" y="1545336"/>
            <a:ext cx="1783080" cy="566928"/>
          </a:xfrm>
          <a:prstGeom prst="roundRect">
            <a:avLst>
              <a:gd fmla="val 22000" name="adj"/>
            </a:avLst>
          </a:prstGeom>
          <a:solidFill>
            <a:srgbClr val="E0F2F4"/>
          </a:solidFill>
          <a:ln cap="flat" cmpd="sng" w="15875">
            <a:solidFill>
              <a:srgbClr val="13A4B4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25400" lIns="50800" spcFirstLastPara="1" rIns="50800" wrap="square" tIns="254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950" u="none" cap="none" strike="noStrike">
                <a:solidFill>
                  <a:srgbClr val="333333"/>
                </a:solidFill>
                <a:latin typeface="Meiryo"/>
                <a:ea typeface="Meiryo"/>
                <a:cs typeface="Meiryo"/>
                <a:sym typeface="Meiryo"/>
              </a:rPr>
              <a:t>業界別カリキュラム</a:t>
            </a:r>
            <a:endParaRPr/>
          </a:p>
        </p:txBody>
      </p:sp>
      <p:sp>
        <p:nvSpPr>
          <p:cNvPr id="197" name="Google Shape;197;p15"/>
          <p:cNvSpPr/>
          <p:nvPr/>
        </p:nvSpPr>
        <p:spPr>
          <a:xfrm>
            <a:off x="864107" y="2130552"/>
            <a:ext cx="1783080" cy="566928"/>
          </a:xfrm>
          <a:prstGeom prst="roundRect">
            <a:avLst>
              <a:gd fmla="val 22000" name="adj"/>
            </a:avLst>
          </a:prstGeom>
          <a:solidFill>
            <a:srgbClr val="E0F2F4"/>
          </a:solidFill>
          <a:ln cap="flat" cmpd="sng" w="15875">
            <a:solidFill>
              <a:srgbClr val="13A4B4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25400" lIns="50800" spcFirstLastPara="1" rIns="50800" wrap="square" tIns="254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950" u="none" cap="none" strike="noStrike">
                <a:solidFill>
                  <a:srgbClr val="333333"/>
                </a:solidFill>
                <a:latin typeface="Meiryo"/>
                <a:ea typeface="Meiryo"/>
                <a:cs typeface="Meiryo"/>
                <a:sym typeface="Meiryo"/>
              </a:rPr>
              <a:t>学習データの可視化</a:t>
            </a:r>
            <a:endParaRPr/>
          </a:p>
        </p:txBody>
      </p:sp>
      <p:sp>
        <p:nvSpPr>
          <p:cNvPr id="198" name="Google Shape;198;p15"/>
          <p:cNvSpPr/>
          <p:nvPr/>
        </p:nvSpPr>
        <p:spPr>
          <a:xfrm>
            <a:off x="589787" y="2807207"/>
            <a:ext cx="1783080" cy="566928"/>
          </a:xfrm>
          <a:prstGeom prst="roundRect">
            <a:avLst>
              <a:gd fmla="val 22000" name="adj"/>
            </a:avLst>
          </a:prstGeom>
          <a:solidFill>
            <a:srgbClr val="FBE5EA"/>
          </a:solidFill>
          <a:ln cap="flat" cmpd="sng" w="15875">
            <a:solidFill>
              <a:srgbClr val="E6586E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25400" lIns="50800" spcFirstLastPara="1" rIns="50800" wrap="square" tIns="254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950" u="none" cap="none" strike="noStrike">
                <a:solidFill>
                  <a:srgbClr val="333333"/>
                </a:solidFill>
                <a:latin typeface="Meiryo"/>
                <a:ea typeface="Meiryo"/>
                <a:cs typeface="Meiryo"/>
                <a:sym typeface="Meiryo"/>
              </a:rPr>
              <a:t>月額3,000円サブスク</a:t>
            </a:r>
            <a:endParaRPr/>
          </a:p>
        </p:txBody>
      </p:sp>
      <p:sp>
        <p:nvSpPr>
          <p:cNvPr id="199" name="Google Shape;199;p15"/>
          <p:cNvSpPr/>
          <p:nvPr/>
        </p:nvSpPr>
        <p:spPr>
          <a:xfrm>
            <a:off x="589787" y="3392423"/>
            <a:ext cx="1783080" cy="566928"/>
          </a:xfrm>
          <a:prstGeom prst="roundRect">
            <a:avLst>
              <a:gd fmla="val 22000" name="adj"/>
            </a:avLst>
          </a:prstGeom>
          <a:solidFill>
            <a:srgbClr val="FBE5EA"/>
          </a:solidFill>
          <a:ln cap="flat" cmpd="sng" w="15875">
            <a:solidFill>
              <a:srgbClr val="E6586E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25400" lIns="50800" spcFirstLastPara="1" rIns="50800" wrap="square" tIns="254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950" u="none" cap="none" strike="noStrike">
                <a:solidFill>
                  <a:srgbClr val="333333"/>
                </a:solidFill>
                <a:latin typeface="Meiryo"/>
                <a:ea typeface="Meiryo"/>
                <a:cs typeface="Meiryo"/>
                <a:sym typeface="Meiryo"/>
              </a:rPr>
              <a:t>法人向け一括導入</a:t>
            </a:r>
            <a:endParaRPr/>
          </a:p>
        </p:txBody>
      </p:sp>
      <p:sp>
        <p:nvSpPr>
          <p:cNvPr id="200" name="Google Shape;200;p15"/>
          <p:cNvSpPr/>
          <p:nvPr/>
        </p:nvSpPr>
        <p:spPr>
          <a:xfrm>
            <a:off x="589787" y="3977639"/>
            <a:ext cx="1783080" cy="566928"/>
          </a:xfrm>
          <a:prstGeom prst="roundRect">
            <a:avLst>
              <a:gd fmla="val 22000" name="adj"/>
            </a:avLst>
          </a:prstGeom>
          <a:solidFill>
            <a:srgbClr val="FBE5EA"/>
          </a:solidFill>
          <a:ln cap="flat" cmpd="sng" w="15875">
            <a:solidFill>
              <a:srgbClr val="E6586E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25400" lIns="50800" spcFirstLastPara="1" rIns="50800" wrap="square" tIns="254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950" u="none" cap="none" strike="noStrike">
                <a:solidFill>
                  <a:srgbClr val="333333"/>
                </a:solidFill>
                <a:latin typeface="Meiryo"/>
                <a:ea typeface="Meiryo"/>
                <a:cs typeface="Meiryo"/>
                <a:sym typeface="Meiryo"/>
              </a:rPr>
              <a:t>初月無料の体験版</a:t>
            </a:r>
            <a:endParaRPr/>
          </a:p>
        </p:txBody>
      </p:sp>
      <p:sp>
        <p:nvSpPr>
          <p:cNvPr id="201" name="Google Shape;201;p15"/>
          <p:cNvSpPr/>
          <p:nvPr/>
        </p:nvSpPr>
        <p:spPr>
          <a:xfrm>
            <a:off x="864107" y="4654296"/>
            <a:ext cx="1783080" cy="566928"/>
          </a:xfrm>
          <a:prstGeom prst="roundRect">
            <a:avLst>
              <a:gd fmla="val 22000" name="adj"/>
            </a:avLst>
          </a:prstGeom>
          <a:solidFill>
            <a:srgbClr val="E9EEF0"/>
          </a:solidFill>
          <a:ln cap="flat" cmpd="sng" w="15875">
            <a:solidFill>
              <a:srgbClr val="6C8893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25400" lIns="50800" spcFirstLastPara="1" rIns="50800" wrap="square" tIns="254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950" u="none" cap="none" strike="noStrike">
                <a:solidFill>
                  <a:srgbClr val="333333"/>
                </a:solidFill>
                <a:latin typeface="Meiryo"/>
                <a:ea typeface="Meiryo"/>
                <a:cs typeface="Meiryo"/>
                <a:sym typeface="Meiryo"/>
              </a:rPr>
              <a:t>X（旧Twitter）広告</a:t>
            </a:r>
            <a:endParaRPr/>
          </a:p>
        </p:txBody>
      </p:sp>
      <p:sp>
        <p:nvSpPr>
          <p:cNvPr id="202" name="Google Shape;202;p15"/>
          <p:cNvSpPr/>
          <p:nvPr/>
        </p:nvSpPr>
        <p:spPr>
          <a:xfrm>
            <a:off x="864107" y="5239512"/>
            <a:ext cx="1783080" cy="566928"/>
          </a:xfrm>
          <a:prstGeom prst="roundRect">
            <a:avLst>
              <a:gd fmla="val 22000" name="adj"/>
            </a:avLst>
          </a:prstGeom>
          <a:solidFill>
            <a:srgbClr val="E9EEF0"/>
          </a:solidFill>
          <a:ln cap="flat" cmpd="sng" w="15875">
            <a:solidFill>
              <a:srgbClr val="6C8893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25400" lIns="50800" spcFirstLastPara="1" rIns="50800" wrap="square" tIns="254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950" u="none" cap="none" strike="noStrike">
                <a:solidFill>
                  <a:srgbClr val="333333"/>
                </a:solidFill>
                <a:latin typeface="Meiryo"/>
                <a:ea typeface="Meiryo"/>
                <a:cs typeface="Meiryo"/>
                <a:sym typeface="Meiryo"/>
              </a:rPr>
              <a:t>ビジネス系YouTube</a:t>
            </a:r>
            <a:endParaRPr/>
          </a:p>
        </p:txBody>
      </p:sp>
      <p:sp>
        <p:nvSpPr>
          <p:cNvPr id="203" name="Google Shape;203;p15"/>
          <p:cNvSpPr/>
          <p:nvPr/>
        </p:nvSpPr>
        <p:spPr>
          <a:xfrm>
            <a:off x="864107" y="5824728"/>
            <a:ext cx="1783080" cy="566928"/>
          </a:xfrm>
          <a:prstGeom prst="roundRect">
            <a:avLst>
              <a:gd fmla="val 22000" name="adj"/>
            </a:avLst>
          </a:prstGeom>
          <a:solidFill>
            <a:srgbClr val="E9EEF0"/>
          </a:solidFill>
          <a:ln cap="flat" cmpd="sng" w="15875">
            <a:solidFill>
              <a:srgbClr val="6C8893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25400" lIns="50800" spcFirstLastPara="1" rIns="50800" wrap="square" tIns="254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950" u="none" cap="none" strike="noStrike">
                <a:solidFill>
                  <a:srgbClr val="333333"/>
                </a:solidFill>
                <a:latin typeface="Meiryo"/>
                <a:ea typeface="Meiryo"/>
                <a:cs typeface="Meiryo"/>
                <a:sym typeface="Meiryo"/>
              </a:rPr>
              <a:t>企業の人事部経由</a:t>
            </a:r>
            <a:endParaRPr/>
          </a:p>
        </p:txBody>
      </p:sp>
      <p:sp>
        <p:nvSpPr>
          <p:cNvPr id="204" name="Google Shape;204;p15"/>
          <p:cNvSpPr/>
          <p:nvPr/>
        </p:nvSpPr>
        <p:spPr>
          <a:xfrm>
            <a:off x="7383779" y="1577340"/>
            <a:ext cx="1600200" cy="502920"/>
          </a:xfrm>
          <a:prstGeom prst="roundRect">
            <a:avLst>
              <a:gd fmla="val 25000" name="adj"/>
            </a:avLst>
          </a:prstGeom>
          <a:solidFill>
            <a:srgbClr val="E8743B"/>
          </a:solidFill>
          <a:ln>
            <a:noFill/>
          </a:ln>
        </p:spPr>
        <p:txBody>
          <a:bodyPr anchorCtr="0" anchor="ctr" bIns="25400" lIns="50800" spcFirstLastPara="1" rIns="50800" wrap="square" tIns="254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200" u="none" cap="none" strike="noStrike">
                <a:solidFill>
                  <a:srgbClr val="FFFFFF"/>
                </a:solidFill>
                <a:latin typeface="Meiryo"/>
                <a:ea typeface="Meiryo"/>
                <a:cs typeface="Meiryo"/>
                <a:sym typeface="Meiryo"/>
              </a:rPr>
              <a:t>対象ユーザー</a:t>
            </a:r>
            <a:endParaRPr/>
          </a:p>
        </p:txBody>
      </p:sp>
      <p:sp>
        <p:nvSpPr>
          <p:cNvPr id="205" name="Google Shape;205;p15"/>
          <p:cNvSpPr/>
          <p:nvPr/>
        </p:nvSpPr>
        <p:spPr>
          <a:xfrm>
            <a:off x="7658100" y="3424427"/>
            <a:ext cx="1600200" cy="502920"/>
          </a:xfrm>
          <a:prstGeom prst="roundRect">
            <a:avLst>
              <a:gd fmla="val 25000" name="adj"/>
            </a:avLst>
          </a:prstGeom>
          <a:solidFill>
            <a:srgbClr val="19A979"/>
          </a:solidFill>
          <a:ln>
            <a:noFill/>
          </a:ln>
        </p:spPr>
        <p:txBody>
          <a:bodyPr anchorCtr="0" anchor="ctr" bIns="25400" lIns="50800" spcFirstLastPara="1" rIns="50800" wrap="square" tIns="254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200" u="none" cap="none" strike="noStrike">
                <a:solidFill>
                  <a:srgbClr val="FFFFFF"/>
                </a:solidFill>
                <a:latin typeface="Meiryo"/>
                <a:ea typeface="Meiryo"/>
                <a:cs typeface="Meiryo"/>
                <a:sym typeface="Meiryo"/>
              </a:rPr>
              <a:t>学習内容</a:t>
            </a:r>
            <a:endParaRPr/>
          </a:p>
        </p:txBody>
      </p:sp>
      <p:sp>
        <p:nvSpPr>
          <p:cNvPr id="206" name="Google Shape;206;p15"/>
          <p:cNvSpPr/>
          <p:nvPr/>
        </p:nvSpPr>
        <p:spPr>
          <a:xfrm>
            <a:off x="7383779" y="5271516"/>
            <a:ext cx="1600200" cy="502920"/>
          </a:xfrm>
          <a:prstGeom prst="roundRect">
            <a:avLst>
              <a:gd fmla="val 25000" name="adj"/>
            </a:avLst>
          </a:prstGeom>
          <a:solidFill>
            <a:srgbClr val="945ECF"/>
          </a:solidFill>
          <a:ln>
            <a:noFill/>
          </a:ln>
        </p:spPr>
        <p:txBody>
          <a:bodyPr anchorCtr="0" anchor="ctr" bIns="25400" lIns="50800" spcFirstLastPara="1" rIns="50800" wrap="square" tIns="254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200" u="none" cap="none" strike="noStrike">
                <a:solidFill>
                  <a:srgbClr val="FFFFFF"/>
                </a:solidFill>
                <a:latin typeface="Meiryo"/>
                <a:ea typeface="Meiryo"/>
                <a:cs typeface="Meiryo"/>
                <a:sym typeface="Meiryo"/>
              </a:rPr>
              <a:t>提供形式</a:t>
            </a:r>
            <a:endParaRPr/>
          </a:p>
        </p:txBody>
      </p:sp>
      <p:sp>
        <p:nvSpPr>
          <p:cNvPr id="207" name="Google Shape;207;p15"/>
          <p:cNvSpPr/>
          <p:nvPr/>
        </p:nvSpPr>
        <p:spPr>
          <a:xfrm>
            <a:off x="3214115" y="1577340"/>
            <a:ext cx="1600200" cy="502920"/>
          </a:xfrm>
          <a:prstGeom prst="roundRect">
            <a:avLst>
              <a:gd fmla="val 25000" name="adj"/>
            </a:avLst>
          </a:prstGeom>
          <a:solidFill>
            <a:srgbClr val="13A4B4"/>
          </a:solidFill>
          <a:ln>
            <a:noFill/>
          </a:ln>
        </p:spPr>
        <p:txBody>
          <a:bodyPr anchorCtr="0" anchor="ctr" bIns="25400" lIns="50800" spcFirstLastPara="1" rIns="50800" wrap="square" tIns="254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200" u="none" cap="none" strike="noStrike">
                <a:solidFill>
                  <a:srgbClr val="FFFFFF"/>
                </a:solidFill>
                <a:latin typeface="Meiryo"/>
                <a:ea typeface="Meiryo"/>
                <a:cs typeface="Meiryo"/>
                <a:sym typeface="Meiryo"/>
              </a:rPr>
              <a:t>差別化要素</a:t>
            </a:r>
            <a:endParaRPr/>
          </a:p>
        </p:txBody>
      </p:sp>
      <p:sp>
        <p:nvSpPr>
          <p:cNvPr id="208" name="Google Shape;208;p15"/>
          <p:cNvSpPr/>
          <p:nvPr/>
        </p:nvSpPr>
        <p:spPr>
          <a:xfrm>
            <a:off x="2939796" y="3424427"/>
            <a:ext cx="1600200" cy="502920"/>
          </a:xfrm>
          <a:prstGeom prst="roundRect">
            <a:avLst>
              <a:gd fmla="val 25000" name="adj"/>
            </a:avLst>
          </a:prstGeom>
          <a:solidFill>
            <a:srgbClr val="E6586E"/>
          </a:solidFill>
          <a:ln>
            <a:noFill/>
          </a:ln>
        </p:spPr>
        <p:txBody>
          <a:bodyPr anchorCtr="0" anchor="ctr" bIns="25400" lIns="50800" spcFirstLastPara="1" rIns="50800" wrap="square" tIns="254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200" u="none" cap="none" strike="noStrike">
                <a:solidFill>
                  <a:srgbClr val="FFFFFF"/>
                </a:solidFill>
                <a:latin typeface="Meiryo"/>
                <a:ea typeface="Meiryo"/>
                <a:cs typeface="Meiryo"/>
                <a:sym typeface="Meiryo"/>
              </a:rPr>
              <a:t>料金体系</a:t>
            </a:r>
            <a:endParaRPr/>
          </a:p>
        </p:txBody>
      </p:sp>
      <p:sp>
        <p:nvSpPr>
          <p:cNvPr id="209" name="Google Shape;209;p15"/>
          <p:cNvSpPr/>
          <p:nvPr/>
        </p:nvSpPr>
        <p:spPr>
          <a:xfrm>
            <a:off x="3214115" y="5271516"/>
            <a:ext cx="1600200" cy="502920"/>
          </a:xfrm>
          <a:prstGeom prst="roundRect">
            <a:avLst>
              <a:gd fmla="val 25000" name="adj"/>
            </a:avLst>
          </a:prstGeom>
          <a:solidFill>
            <a:srgbClr val="6C8893"/>
          </a:solidFill>
          <a:ln>
            <a:noFill/>
          </a:ln>
        </p:spPr>
        <p:txBody>
          <a:bodyPr anchorCtr="0" anchor="ctr" bIns="25400" lIns="50800" spcFirstLastPara="1" rIns="50800" wrap="square" tIns="254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200" u="none" cap="none" strike="noStrike">
                <a:solidFill>
                  <a:srgbClr val="FFFFFF"/>
                </a:solidFill>
                <a:latin typeface="Meiryo"/>
                <a:ea typeface="Meiryo"/>
                <a:cs typeface="Meiryo"/>
                <a:sym typeface="Meiryo"/>
              </a:rPr>
              <a:t>集客チャネル</a:t>
            </a:r>
            <a:endParaRPr/>
          </a:p>
        </p:txBody>
      </p:sp>
      <p:sp>
        <p:nvSpPr>
          <p:cNvPr id="210" name="Google Shape;210;p15"/>
          <p:cNvSpPr/>
          <p:nvPr/>
        </p:nvSpPr>
        <p:spPr>
          <a:xfrm>
            <a:off x="4953304" y="3195827"/>
            <a:ext cx="2286000" cy="960120"/>
          </a:xfrm>
          <a:prstGeom prst="roundRect">
            <a:avLst>
              <a:gd fmla="val 16000" name="adj"/>
            </a:avLst>
          </a:prstGeom>
          <a:solidFill>
            <a:srgbClr val="2B2B3A"/>
          </a:solidFill>
          <a:ln>
            <a:noFill/>
          </a:ln>
        </p:spPr>
        <p:txBody>
          <a:bodyPr anchorCtr="0" anchor="ctr" bIns="25400" lIns="50800" spcFirstLastPara="1" rIns="50800" wrap="square" tIns="254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400" u="none" cap="none" strike="noStrike">
                <a:solidFill>
                  <a:srgbClr val="FFFFFF"/>
                </a:solidFill>
                <a:latin typeface="Meiryo"/>
                <a:ea typeface="Meiryo"/>
                <a:cs typeface="Meiryo"/>
                <a:sym typeface="Meiryo"/>
              </a:rPr>
              <a:t>社会人向けの新しい学習サービス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