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7105650" cy="10236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FFB0D60-A15B-4ADF-BA44-2FE85530D7FC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8D4426-4C64-4DB1-BB62-1FB93060C600}" v="14" dt="2025-02-06T04:19:10.522"/>
    <p1510:client id="{7274793E-3E02-4091-AAD5-E2FEDB8E2404}" v="27" dt="2025-02-06T04:36:22.4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>
        <p:scale>
          <a:sx n="100" d="100"/>
          <a:sy n="100" d="100"/>
        </p:scale>
        <p:origin x="-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9115" cy="513588"/>
          </a:xfrm>
          <a:prstGeom prst="rect">
            <a:avLst/>
          </a:prstGeom>
        </p:spPr>
        <p:txBody>
          <a:bodyPr vert="horz" lIns="99084" tIns="49542" rIns="99084" bIns="4954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892" y="0"/>
            <a:ext cx="3079115" cy="513588"/>
          </a:xfrm>
          <a:prstGeom prst="rect">
            <a:avLst/>
          </a:prstGeom>
        </p:spPr>
        <p:txBody>
          <a:bodyPr vert="horz" lIns="99084" tIns="49542" rIns="99084" bIns="49542" rtlCol="0"/>
          <a:lstStyle>
            <a:lvl1pPr algn="r">
              <a:defRPr sz="1300"/>
            </a:lvl1pPr>
          </a:lstStyle>
          <a:p>
            <a:fld id="{6373FDA9-6DCB-439E-9D1F-1D4A43E28873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84" tIns="49542" rIns="99084" bIns="4954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566" y="4926171"/>
            <a:ext cx="5684520" cy="4030504"/>
          </a:xfrm>
          <a:prstGeom prst="rect">
            <a:avLst/>
          </a:prstGeom>
        </p:spPr>
        <p:txBody>
          <a:bodyPr vert="horz" lIns="99084" tIns="49542" rIns="99084" bIns="4954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2615"/>
            <a:ext cx="3079115" cy="513587"/>
          </a:xfrm>
          <a:prstGeom prst="rect">
            <a:avLst/>
          </a:prstGeom>
        </p:spPr>
        <p:txBody>
          <a:bodyPr vert="horz" lIns="99084" tIns="49542" rIns="99084" bIns="4954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892" y="9722615"/>
            <a:ext cx="3079115" cy="513587"/>
          </a:xfrm>
          <a:prstGeom prst="rect">
            <a:avLst/>
          </a:prstGeom>
        </p:spPr>
        <p:txBody>
          <a:bodyPr vert="horz" lIns="99084" tIns="49542" rIns="99084" bIns="49542" rtlCol="0" anchor="b"/>
          <a:lstStyle>
            <a:lvl1pPr algn="r">
              <a:defRPr sz="1300"/>
            </a:lvl1pPr>
          </a:lstStyle>
          <a:p>
            <a:fld id="{A0CF3B14-306D-4764-8E8F-3BA9C28A54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67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697DC4-76FB-56F3-8B91-E53AFE8D8D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4F6A607-5E62-A5DA-8E9E-23A8A7D996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D173C9-28CB-312F-F25C-0CEAC69C5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A626-FF7D-4EC6-89B5-35901CACE543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9E71B0-5159-34D3-7A01-4B9333666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D908AD-F069-9BF9-80E5-4B0443F4B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46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C3E995-5DA9-B9C7-E253-0FAEE581C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755536-B2BC-3592-7268-0947AAEA1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CA1BAE-2846-7A46-4B13-0FEC2E55E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932CC-C26A-455C-A4CF-D8F3211BC145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CB37A9-257C-6BC5-602D-5065CDBE9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90A839-F320-BCD9-0048-AA3C6A2E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62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94EA3AA-3B3C-7172-5E56-F11A270CBE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5FDB9C2-3F0A-BF66-4B16-F3D26601E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380BE4-BADE-CAD7-284E-5152C9C4A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3816A-296F-498D-95B8-87E9BEE32844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EF92ED-0DB2-CD1E-6E1B-EA8A2A72F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32767C-5012-4710-DA96-950089AE1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60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082522-D134-99D2-4C14-98DCDE59E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CD63C9-D388-423A-591F-1C8AD7AC9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963214-4842-0287-05B0-88919BCC2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EC0F-F83A-4A6B-AF34-E6C3021C4A6B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6C1A6-408E-AD59-C677-DF0B0B140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395E3F-288C-23A1-BAEB-322510203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11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E36B3F-7C8E-70CB-3D0F-71BDAC31E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4F8F4E-4961-4809-E5FE-5B2EFDA34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391681-83DF-F6DE-4784-0F3615319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DCF7-F8E5-4994-AD1C-58C799596F87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7EC468-07C7-7C4D-76B8-871AC99C6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8ABEA7-0120-41EC-2A91-FC98714BE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088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05D198-7914-2895-2DEE-70ADCE3C1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BE00E4-63E7-D8A2-E1A8-62B124D2BC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D508D7-A898-867E-7F95-7ED069BB89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695812-8F99-3365-F180-F53F6FD83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F5AF-0498-4D7F-B558-8582150E2A8A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37BB2B-D626-7F9C-501A-5B94BD898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3D4A65-63AF-A2A6-23B2-DFE1423B9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084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761E-3F46-3985-D339-434E739C8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986497-1E2E-D379-4DF3-6B348C337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CBFC3C9-6504-128B-9AF3-D7843C549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DC51C95-EE1A-1A42-341A-2DF7B37DA5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E2F98AB-342C-BDF4-835C-642C0EA2D2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8DB2057-9AA4-1B52-1E37-CDD63BFCF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4E0B-9208-4298-90A8-5263176F7EAD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0E20388-11C0-A207-6F12-C9D9E05BE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2A4CFF-E0F8-17B2-0116-6ACE7CC31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49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BCFEE5-776D-29D9-01A4-27746B86A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12D1B9-96CF-B58D-C0DC-80783994C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EB45-E29D-4B6F-9B2A-906A53843F20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987F69-1B35-91C1-A47D-25B9AA7B8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D14155-CF9F-79B1-1DF2-10D3B1F3D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328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5DF84CE-A5EA-3A18-81F0-A057A98A3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910F4-EDEE-4B66-A3C5-B537F7A23691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A816B5C-0366-2A4C-2172-A19449797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837DB1-E3B6-AA91-9B5A-95E38F0DF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86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AF7B81-9B54-40A7-3737-1F743085E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7A9965-70BB-1061-CDFA-06F435918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615D0A-4DAE-BA0D-3778-0DBD0BD0B2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A42E98-1FA3-FACA-1A7D-49AC2E643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0D108-830C-437D-9119-98632D00586A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C56023A-9B74-E1B8-657E-B2A983783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C69497-A3BB-086C-3842-D93E6BF32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744A8B-5468-07DC-18A0-7A4B4C04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99D2E45-77E1-870A-290F-26AAB100C9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F682D04-35AE-F953-6C3E-D6952491B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3DCFA3-042E-17BC-9969-1444682ED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1132-2E97-42B1-90F4-4F6A14F981E9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F65BDF-7471-4E81-8307-7A3F97732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95EB98-999B-F591-451D-54652EFA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929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E64A835-5F0D-7E39-8817-1EB0941A9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BF3310-3213-47BF-8284-7FA4F74AC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D8D7BF-6056-63C5-BE54-01A4FA4D8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27765-AA2C-4A35-942A-910E552BFA0B}" type="datetime1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3DFD8D-C23A-1658-71E4-1799E42173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8D8E67-9F3E-9DCE-4BF4-37A7E5237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95940-A189-47A4-842B-F735B44BA4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2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08944B-4F22-4EDE-B182-04AC616E3B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EDCC1804-C859-B246-A1AA-EB94FB683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540769"/>
              </p:ext>
            </p:extLst>
          </p:nvPr>
        </p:nvGraphicFramePr>
        <p:xfrm>
          <a:off x="869155" y="1036260"/>
          <a:ext cx="10453690" cy="4935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4190">
                  <a:extLst>
                    <a:ext uri="{9D8B030D-6E8A-4147-A177-3AD203B41FA5}">
                      <a16:colId xmlns:a16="http://schemas.microsoft.com/office/drawing/2014/main" val="3298888039"/>
                    </a:ext>
                  </a:extLst>
                </a:gridCol>
                <a:gridCol w="2162375">
                  <a:extLst>
                    <a:ext uri="{9D8B030D-6E8A-4147-A177-3AD203B41FA5}">
                      <a16:colId xmlns:a16="http://schemas.microsoft.com/office/drawing/2014/main" val="3328001301"/>
                    </a:ext>
                  </a:extLst>
                </a:gridCol>
                <a:gridCol w="2162375">
                  <a:extLst>
                    <a:ext uri="{9D8B030D-6E8A-4147-A177-3AD203B41FA5}">
                      <a16:colId xmlns:a16="http://schemas.microsoft.com/office/drawing/2014/main" val="3166734604"/>
                    </a:ext>
                  </a:extLst>
                </a:gridCol>
                <a:gridCol w="2162375">
                  <a:extLst>
                    <a:ext uri="{9D8B030D-6E8A-4147-A177-3AD203B41FA5}">
                      <a16:colId xmlns:a16="http://schemas.microsoft.com/office/drawing/2014/main" val="3130513542"/>
                    </a:ext>
                  </a:extLst>
                </a:gridCol>
                <a:gridCol w="2162375">
                  <a:extLst>
                    <a:ext uri="{9D8B030D-6E8A-4147-A177-3AD203B41FA5}">
                      <a16:colId xmlns:a16="http://schemas.microsoft.com/office/drawing/2014/main" val="576665326"/>
                    </a:ext>
                  </a:extLst>
                </a:gridCol>
              </a:tblGrid>
              <a:tr h="7136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社</a:t>
                      </a:r>
                      <a:endParaRPr kumimoji="1" lang="en-US" altLang="ja-JP" sz="1400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[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商品名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社</a:t>
                      </a:r>
                      <a:endParaRPr kumimoji="1" lang="en-US" altLang="ja-JP" sz="1400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[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商品名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]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C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社</a:t>
                      </a:r>
                      <a:endParaRPr kumimoji="1" lang="en-US" altLang="ja-JP" sz="1400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[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商品名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]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D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社</a:t>
                      </a:r>
                      <a:endParaRPr kumimoji="1" lang="en-US" altLang="ja-JP" sz="1400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[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商品名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]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766096"/>
                  </a:ext>
                </a:extLst>
              </a:tr>
              <a:tr h="70371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主な機能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465682"/>
                  </a:ext>
                </a:extLst>
              </a:tr>
              <a:tr h="70371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サブ機能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931014"/>
                  </a:ext>
                </a:extLst>
              </a:tr>
              <a:tr h="70371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商品価格</a:t>
                      </a:r>
                      <a:r>
                        <a:rPr kumimoji="1" lang="en-US" altLang="ja-JP" sz="1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kumimoji="1" lang="ja-JP" altLang="en-US" sz="1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税込</a:t>
                      </a:r>
                      <a:r>
                        <a:rPr kumimoji="1" lang="en-US" altLang="ja-JP" sz="1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  <a:endParaRPr kumimoji="1" lang="ja-JP" alt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00691"/>
                  </a:ext>
                </a:extLst>
              </a:tr>
              <a:tr h="70371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導入メリット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648138"/>
                  </a:ext>
                </a:extLst>
              </a:tr>
              <a:tr h="70371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デメリット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525300"/>
                  </a:ext>
                </a:extLst>
              </a:tr>
              <a:tr h="70371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総合評価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718670"/>
                  </a:ext>
                </a:extLst>
              </a:tr>
            </a:tbl>
          </a:graphicData>
        </a:graphic>
      </p:graphicFrame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F3EF2C2B-4FE5-396F-4564-E25F383CF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5940-A189-47A4-842B-F735B44BA465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C41CB0F-A080-6895-A283-8F8534096569}"/>
              </a:ext>
            </a:extLst>
          </p:cNvPr>
          <p:cNvSpPr txBox="1"/>
          <p:nvPr/>
        </p:nvSpPr>
        <p:spPr>
          <a:xfrm>
            <a:off x="447675" y="263248"/>
            <a:ext cx="514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</a:rPr>
              <a:t>●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EFEF2C-535D-5944-00A8-DE77C0BF9D32}"/>
              </a:ext>
            </a:extLst>
          </p:cNvPr>
          <p:cNvSpPr txBox="1"/>
          <p:nvPr/>
        </p:nvSpPr>
        <p:spPr>
          <a:xfrm>
            <a:off x="962024" y="263248"/>
            <a:ext cx="7724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</a:rPr>
              <a:t>商品比較表 テンプレート</a:t>
            </a:r>
            <a:endParaRPr kumimoji="1" lang="ja-JP" alt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DF35EF1-B4D8-596A-0342-B779BEF91A30}"/>
              </a:ext>
            </a:extLst>
          </p:cNvPr>
          <p:cNvSpPr txBox="1"/>
          <p:nvPr/>
        </p:nvSpPr>
        <p:spPr>
          <a:xfrm>
            <a:off x="869155" y="6217850"/>
            <a:ext cx="4731545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solidFill>
                  <a:srgbClr val="C00000"/>
                </a:solidFill>
              </a:rPr>
              <a:t>※</a:t>
            </a:r>
            <a:r>
              <a:rPr kumimoji="1" lang="ja-JP" altLang="en-US" sz="1200" b="1" dirty="0">
                <a:solidFill>
                  <a:srgbClr val="C00000"/>
                </a:solidFill>
              </a:rPr>
              <a:t>項目欄は比較項目ごとにカスタマイズしてください。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777569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2024-06-24T10:36:30Z</dcterms:created>
  <dcterms:modified xsi:type="dcterms:W3CDTF">2025-02-14T04:31:34Z</dcterms:modified>
</cp:coreProperties>
</file>