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436"/>
    <a:srgbClr val="FFF5D9"/>
    <a:srgbClr val="6190E1"/>
    <a:srgbClr val="0054AC"/>
    <a:srgbClr val="00348A"/>
    <a:srgbClr val="3171CA"/>
    <a:srgbClr val="176B87"/>
    <a:srgbClr val="64CCC5"/>
    <a:srgbClr val="F9F3CC"/>
    <a:srgbClr val="D2E0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>
        <p:scale>
          <a:sx n="66" d="100"/>
          <a:sy n="66" d="100"/>
        </p:scale>
        <p:origin x="852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97BA6-F247-63D6-A7BC-481E66469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016D72F-99B5-CA1F-3EA2-8744B304D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2973C3-D583-23D1-C2F8-BCFDF897E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396B98-E796-B350-3C43-A112D5245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ACED88-C58C-D305-2916-79555766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47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61586-6C65-9407-0680-17368B174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67605B-5F7F-7216-12F9-1440961D7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B82207-F534-8718-FC44-7041B77D9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8047B-1259-CBF3-F41B-F51447EC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C76BFA-D43B-7997-9C83-E8C7BD53F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31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75E0066-110D-F9D7-19A7-0BD4C36627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C3E70D-6CF1-91AC-161D-4354F18FB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22A637-037A-24E8-0168-E25CB76D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37B349-388D-C286-A12D-02B3F6A26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86C431-1CD5-464B-8957-5E3CDDDF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3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19EC7F-AE6C-3072-AD66-E4D37434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71F1D0-7CEF-CFD6-FB83-5104D6BE0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88133F-F838-503B-CE6E-5BAA955E7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78FE38-D16E-E191-10C9-FFD8AF114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F36B91-E05E-2283-AEA7-2833ED9C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8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07C46-A3DE-A419-425E-304D4ED02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0759A6-0CF1-7AB4-B41E-509318C34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EB1F0D-37A4-FCD9-B922-63876D8B6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365339-BBF4-7529-5945-F4B21FA14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50F84-C118-C58B-8380-2D1A8ED2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F447E-8DAE-0821-32E4-A35A804EA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0AB700-F85F-8383-E567-27EE9B773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E7DAAC-58C1-BC5E-ED51-BADC0563E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024A23-9BF9-53F8-80C5-3DE664E6E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9BFA17-E770-FF53-14D1-B50F40470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9E285-7A88-5C34-84B6-DC5F7DA0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34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E4BD2-A1B5-D972-9C7F-7E88EB38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6C84E4-4980-3AFC-8BDB-B7F85B365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1AFAE7-8578-B175-E1A6-BA34C9171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1A1126-8DA4-4565-C6A8-9C64530E9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3659229-8037-7E05-4F33-F127C7970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101BFA-087A-2944-6259-11D4C842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9849B71-8661-A82C-1542-BA7D0F60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251B82-1201-C45B-7835-4BFE964D6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65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E7FF04-FEF8-F7E8-3430-D408F0AF8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FD77E9-68B2-7B2E-7248-CA6EAE35B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5BCBEB-CC85-B716-CC78-F2C54D44D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F6F9097-9E20-D823-5DB3-8F8DABEBD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08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B8F30D-7765-1B02-3318-A8AF791D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A7CE91-E52A-975E-212D-77722D1B3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546000-2A39-4B9B-EF43-E7C29561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6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9F4BB1-0680-B966-3D2F-FD801C39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C78276-597E-B66F-F212-E677A545B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720E4A-C7C0-ED6C-9CA3-221363501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0FEAB4-AD4F-9F50-1768-C1397DD9B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638FA0-F0BE-77EA-51CF-FC907B5A9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069020-B00B-70C4-BD29-925C3E33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39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0F837E-D6CB-3F75-3C58-7E161F42D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A5B6183-F6E2-7917-E086-C58B3E691C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AF0E2B-24D5-E3F6-766D-0BFB6FE3D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DBB6E-260A-82F6-C5A9-3998891C1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37EDF7-EC28-0E42-6BBE-16B4AF0BF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E90DBD-A361-C79C-C6CA-4D741E523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15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C2E91BC-6569-37EB-1708-150D2C9FE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241191-98B0-F948-0B62-55EC91D2D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23C35-13F4-898C-B26C-15A6C6158B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3D9D4-24AC-4C79-A8F7-3306855A2FD8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EE01D7-D78D-8977-8009-B7A4880DF2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BFB71A-400B-81BC-D527-C49823F04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CE3B4-7FB2-44BC-B8C9-41FAFE92B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83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E9F7BE86-6CEF-A6DE-EDF2-0230749CAF80}"/>
              </a:ext>
            </a:extLst>
          </p:cNvPr>
          <p:cNvGrpSpPr/>
          <p:nvPr/>
        </p:nvGrpSpPr>
        <p:grpSpPr>
          <a:xfrm>
            <a:off x="2081334" y="2012975"/>
            <a:ext cx="8029041" cy="745499"/>
            <a:chOff x="2081334" y="1517409"/>
            <a:chExt cx="8029041" cy="992262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3E845972-3D7D-300D-0050-AE81A01FE6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81626" y="1907476"/>
              <a:ext cx="802874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E935CB76-DF76-EED5-E8C1-8E6543E7A977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1517409"/>
              <a:ext cx="0" cy="87057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C0994158-90A0-F400-E34A-614F8FE9D7C4}"/>
                </a:ext>
              </a:extLst>
            </p:cNvPr>
            <p:cNvCxnSpPr>
              <a:cxnSpLocks/>
            </p:cNvCxnSpPr>
            <p:nvPr/>
          </p:nvCxnSpPr>
          <p:spPr>
            <a:xfrm>
              <a:off x="2081334" y="1907476"/>
              <a:ext cx="0" cy="6021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45D052C5-E8FD-3DDC-37C7-7C8BE2C54EE1}"/>
                </a:ext>
              </a:extLst>
            </p:cNvPr>
            <p:cNvCxnSpPr>
              <a:cxnSpLocks/>
            </p:cNvCxnSpPr>
            <p:nvPr/>
          </p:nvCxnSpPr>
          <p:spPr>
            <a:xfrm>
              <a:off x="10109479" y="1907476"/>
              <a:ext cx="0" cy="6021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0" name="四角形: 角を丸くする 169">
            <a:extLst>
              <a:ext uri="{FF2B5EF4-FFF2-40B4-BE49-F238E27FC236}">
                <a16:creationId xmlns:a16="http://schemas.microsoft.com/office/drawing/2014/main" id="{8777E6EC-5A43-7C13-3F2A-C7399E2A2311}"/>
              </a:ext>
            </a:extLst>
          </p:cNvPr>
          <p:cNvSpPr/>
          <p:nvPr/>
        </p:nvSpPr>
        <p:spPr>
          <a:xfrm>
            <a:off x="8159924" y="2621008"/>
            <a:ext cx="3780000" cy="3193200"/>
          </a:xfrm>
          <a:prstGeom prst="roundRect">
            <a:avLst>
              <a:gd name="adj" fmla="val 8315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四角形: 角を丸くする 167">
            <a:extLst>
              <a:ext uri="{FF2B5EF4-FFF2-40B4-BE49-F238E27FC236}">
                <a16:creationId xmlns:a16="http://schemas.microsoft.com/office/drawing/2014/main" id="{05AC743D-0AE9-5D62-ADF6-821BF80AABEF}"/>
              </a:ext>
            </a:extLst>
          </p:cNvPr>
          <p:cNvSpPr/>
          <p:nvPr/>
        </p:nvSpPr>
        <p:spPr>
          <a:xfrm>
            <a:off x="4214762" y="2621008"/>
            <a:ext cx="3780000" cy="3193200"/>
          </a:xfrm>
          <a:prstGeom prst="roundRect">
            <a:avLst>
              <a:gd name="adj" fmla="val 7122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四角形: 角を丸くする 166">
            <a:extLst>
              <a:ext uri="{FF2B5EF4-FFF2-40B4-BE49-F238E27FC236}">
                <a16:creationId xmlns:a16="http://schemas.microsoft.com/office/drawing/2014/main" id="{2F3A8BBA-AABA-C376-FCC3-8D85B8BFAA19}"/>
              </a:ext>
            </a:extLst>
          </p:cNvPr>
          <p:cNvSpPr/>
          <p:nvPr/>
        </p:nvSpPr>
        <p:spPr>
          <a:xfrm>
            <a:off x="252076" y="2621008"/>
            <a:ext cx="3780000" cy="3193454"/>
          </a:xfrm>
          <a:prstGeom prst="roundRect">
            <a:avLst>
              <a:gd name="adj" fmla="val 8017"/>
            </a:avLst>
          </a:prstGeom>
          <a:solidFill>
            <a:srgbClr val="FFF5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C6BA2842-BC71-73FA-A835-1CED9827B28A}"/>
              </a:ext>
            </a:extLst>
          </p:cNvPr>
          <p:cNvSpPr/>
          <p:nvPr/>
        </p:nvSpPr>
        <p:spPr>
          <a:xfrm>
            <a:off x="4296000" y="116060"/>
            <a:ext cx="3600000" cy="1909678"/>
          </a:xfrm>
          <a:prstGeom prst="roundRect">
            <a:avLst>
              <a:gd name="adj" fmla="val 1118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503B14D6-0A4E-5449-AED1-1A20BC4E183A}"/>
              </a:ext>
            </a:extLst>
          </p:cNvPr>
          <p:cNvGrpSpPr/>
          <p:nvPr/>
        </p:nvGrpSpPr>
        <p:grpSpPr>
          <a:xfrm>
            <a:off x="4780671" y="696668"/>
            <a:ext cx="2630659" cy="1100008"/>
            <a:chOff x="4768946" y="519776"/>
            <a:chExt cx="2630659" cy="1100008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36A651B-032C-8D8F-FC5B-4AA0B02A1E6E}"/>
                </a:ext>
              </a:extLst>
            </p:cNvPr>
            <p:cNvSpPr/>
            <p:nvPr/>
          </p:nvSpPr>
          <p:spPr>
            <a:xfrm>
              <a:off x="4768946" y="519776"/>
              <a:ext cx="2630659" cy="1100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B1F3F573-FE93-A177-0C9E-5DBA5DCB7910}"/>
                </a:ext>
              </a:extLst>
            </p:cNvPr>
            <p:cNvSpPr/>
            <p:nvPr/>
          </p:nvSpPr>
          <p:spPr>
            <a:xfrm>
              <a:off x="4768946" y="519776"/>
              <a:ext cx="2630659" cy="432146"/>
            </a:xfrm>
            <a:prstGeom prst="rect">
              <a:avLst/>
            </a:prstGeom>
            <a:solidFill>
              <a:srgbClr val="00348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D7DA490C-72E0-75E7-A12F-DAB4F6D85A45}"/>
                </a:ext>
              </a:extLst>
            </p:cNvPr>
            <p:cNvSpPr txBox="1"/>
            <p:nvPr/>
          </p:nvSpPr>
          <p:spPr>
            <a:xfrm>
              <a:off x="5388594" y="563947"/>
              <a:ext cx="1417581" cy="3438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</a:rPr>
                <a:t>案件責任者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8028A0B-B2C8-0092-538A-97EF9A839EDC}"/>
                </a:ext>
              </a:extLst>
            </p:cNvPr>
            <p:cNvSpPr txBox="1"/>
            <p:nvPr/>
          </p:nvSpPr>
          <p:spPr>
            <a:xfrm>
              <a:off x="5450083" y="1004230"/>
              <a:ext cx="126838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/>
                <a:t>代表取締役社長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D4ADB81-881E-9228-76D1-2E05CDF817F9}"/>
                </a:ext>
              </a:extLst>
            </p:cNvPr>
            <p:cNvSpPr txBox="1"/>
            <p:nvPr/>
          </p:nvSpPr>
          <p:spPr>
            <a:xfrm>
              <a:off x="5317183" y="1243129"/>
              <a:ext cx="153418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/>
                <a:t>タナカ 太郎</a:t>
              </a: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1538A87-D5B9-A259-5661-A9B807264AF3}"/>
              </a:ext>
            </a:extLst>
          </p:cNvPr>
          <p:cNvSpPr/>
          <p:nvPr/>
        </p:nvSpPr>
        <p:spPr>
          <a:xfrm>
            <a:off x="464542" y="6023233"/>
            <a:ext cx="11262916" cy="6951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　　　　　　　</a:t>
            </a: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A7F80988-050B-70A2-C994-D82E89C882C2}"/>
              </a:ext>
            </a:extLst>
          </p:cNvPr>
          <p:cNvGrpSpPr/>
          <p:nvPr/>
        </p:nvGrpSpPr>
        <p:grpSpPr>
          <a:xfrm>
            <a:off x="1528435" y="6224474"/>
            <a:ext cx="3668099" cy="338554"/>
            <a:chOff x="683894" y="5813956"/>
            <a:chExt cx="3668099" cy="338554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6B1B1DF-0A1C-D233-EDF7-23EE468935F6}"/>
                </a:ext>
              </a:extLst>
            </p:cNvPr>
            <p:cNvSpPr/>
            <p:nvPr/>
          </p:nvSpPr>
          <p:spPr>
            <a:xfrm>
              <a:off x="683894" y="5904802"/>
              <a:ext cx="156862" cy="156862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3171C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8ECE04F7-0525-BC44-E2D6-0105FE16258B}"/>
                </a:ext>
              </a:extLst>
            </p:cNvPr>
            <p:cNvSpPr txBox="1"/>
            <p:nvPr/>
          </p:nvSpPr>
          <p:spPr>
            <a:xfrm>
              <a:off x="886449" y="5813956"/>
              <a:ext cx="34655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案件責任者：会議へ出席、最終判断</a:t>
              </a: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1115224F-ADCE-40F2-DDA1-C43FC1B34872}"/>
              </a:ext>
            </a:extLst>
          </p:cNvPr>
          <p:cNvGrpSpPr/>
          <p:nvPr/>
        </p:nvGrpSpPr>
        <p:grpSpPr>
          <a:xfrm>
            <a:off x="6580086" y="6224474"/>
            <a:ext cx="4083480" cy="338554"/>
            <a:chOff x="680952" y="6237650"/>
            <a:chExt cx="4083480" cy="338554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A1942E89-090C-0C44-5228-7A6B0EA3CDC7}"/>
                </a:ext>
              </a:extLst>
            </p:cNvPr>
            <p:cNvSpPr/>
            <p:nvPr/>
          </p:nvSpPr>
          <p:spPr>
            <a:xfrm>
              <a:off x="680952" y="6328496"/>
              <a:ext cx="156862" cy="156862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3171C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81A52E6-4615-50D0-AD60-19286FC75D5E}"/>
                </a:ext>
              </a:extLst>
            </p:cNvPr>
            <p:cNvSpPr txBox="1"/>
            <p:nvPr/>
          </p:nvSpPr>
          <p:spPr>
            <a:xfrm>
              <a:off x="886447" y="6237650"/>
              <a:ext cx="38779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プロジェクトリーダ：会議へ出席、推進</a:t>
              </a:r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457B2FE-B1FA-38A9-FEE3-21FC964FA773}"/>
              </a:ext>
            </a:extLst>
          </p:cNvPr>
          <p:cNvSpPr txBox="1"/>
          <p:nvPr/>
        </p:nvSpPr>
        <p:spPr>
          <a:xfrm>
            <a:off x="1317919" y="2818919"/>
            <a:ext cx="166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/>
            <a:r>
              <a:rPr kumimoji="1" lang="ja-JP" altLang="en-US" b="1" spc="-150" dirty="0">
                <a:solidFill>
                  <a:schemeClr val="accent1">
                    <a:lumMod val="50000"/>
                  </a:schemeClr>
                </a:solidFill>
              </a:rPr>
              <a:t>デザインチーム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ACB835A3-8586-4AD7-F4D8-B7105E53CCFF}"/>
              </a:ext>
            </a:extLst>
          </p:cNvPr>
          <p:cNvSpPr txBox="1"/>
          <p:nvPr/>
        </p:nvSpPr>
        <p:spPr>
          <a:xfrm>
            <a:off x="5051484" y="269673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spc="-150" dirty="0">
                <a:solidFill>
                  <a:schemeClr val="accent1">
                    <a:lumMod val="50000"/>
                  </a:schemeClr>
                </a:solidFill>
              </a:rPr>
              <a:t>マネジメントレイヤ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AA86F4D-888F-072C-AEDF-35E293E3E4FF}"/>
              </a:ext>
            </a:extLst>
          </p:cNvPr>
          <p:cNvSpPr txBox="1"/>
          <p:nvPr/>
        </p:nvSpPr>
        <p:spPr>
          <a:xfrm>
            <a:off x="5580475" y="281891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/>
            <a:r>
              <a:rPr kumimoji="1" lang="ja-JP" altLang="en-US" b="1" spc="-150" dirty="0">
                <a:solidFill>
                  <a:schemeClr val="accent1">
                    <a:lumMod val="50000"/>
                  </a:schemeClr>
                </a:solidFill>
              </a:rPr>
              <a:t>開発担当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102DE3B-95D9-9E7F-987C-94DA3F874321}"/>
              </a:ext>
            </a:extLst>
          </p:cNvPr>
          <p:cNvSpPr txBox="1"/>
          <p:nvPr/>
        </p:nvSpPr>
        <p:spPr>
          <a:xfrm>
            <a:off x="9525637" y="281891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/>
            <a:r>
              <a:rPr lang="ja-JP" altLang="en-US" b="1" spc="-150" dirty="0">
                <a:solidFill>
                  <a:schemeClr val="accent1">
                    <a:lumMod val="50000"/>
                  </a:schemeClr>
                </a:solidFill>
              </a:rPr>
              <a:t>営業</a:t>
            </a:r>
            <a:r>
              <a:rPr kumimoji="1" lang="ja-JP" altLang="en-US" b="1" spc="-150" dirty="0">
                <a:solidFill>
                  <a:schemeClr val="accent1">
                    <a:lumMod val="50000"/>
                  </a:schemeClr>
                </a:solidFill>
              </a:rPr>
              <a:t>担当</a:t>
            </a:r>
          </a:p>
        </p:txBody>
      </p: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69867733-B926-7931-E0FD-CF0B387D2BB1}"/>
              </a:ext>
            </a:extLst>
          </p:cNvPr>
          <p:cNvGrpSpPr/>
          <p:nvPr/>
        </p:nvGrpSpPr>
        <p:grpSpPr>
          <a:xfrm>
            <a:off x="502061" y="3235674"/>
            <a:ext cx="3262506" cy="2348366"/>
            <a:chOff x="502061" y="3082368"/>
            <a:chExt cx="3262506" cy="2348366"/>
          </a:xfrm>
        </p:grpSpPr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D0E62B0D-9E77-5899-B16C-366A69DCCDF0}"/>
                </a:ext>
              </a:extLst>
            </p:cNvPr>
            <p:cNvGrpSpPr/>
            <p:nvPr/>
          </p:nvGrpSpPr>
          <p:grpSpPr>
            <a:xfrm>
              <a:off x="1259346" y="4159384"/>
              <a:ext cx="1747937" cy="520125"/>
              <a:chOff x="1274420" y="4187959"/>
              <a:chExt cx="1747937" cy="520125"/>
            </a:xfrm>
          </p:grpSpPr>
          <p:cxnSp>
            <p:nvCxnSpPr>
              <p:cNvPr id="129" name="直線コネクタ 128">
                <a:extLst>
                  <a:ext uri="{FF2B5EF4-FFF2-40B4-BE49-F238E27FC236}">
                    <a16:creationId xmlns:a16="http://schemas.microsoft.com/office/drawing/2014/main" id="{0744D65F-9253-ACCA-5ACC-950AADFB3C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74779" y="4448580"/>
                <a:ext cx="174757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63BA8284-A124-57CE-617A-1050A67E20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2257" y="4444450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>
                <a:extLst>
                  <a:ext uri="{FF2B5EF4-FFF2-40B4-BE49-F238E27FC236}">
                    <a16:creationId xmlns:a16="http://schemas.microsoft.com/office/drawing/2014/main" id="{1C214620-A736-75A0-7DFD-484528563F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74420" y="4444450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34AF50A9-CB67-EED1-4B61-61480F602E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48338" y="4187959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14BB4A61-FE1A-FB59-7E71-A552448219F1}"/>
                </a:ext>
              </a:extLst>
            </p:cNvPr>
            <p:cNvGrpSpPr/>
            <p:nvPr/>
          </p:nvGrpSpPr>
          <p:grpSpPr>
            <a:xfrm>
              <a:off x="502061" y="4576350"/>
              <a:ext cx="3262506" cy="854384"/>
              <a:chOff x="512625" y="4690650"/>
              <a:chExt cx="3262506" cy="854384"/>
            </a:xfrm>
          </p:grpSpPr>
          <p:grpSp>
            <p:nvGrpSpPr>
              <p:cNvPr id="72" name="グループ化 71">
                <a:extLst>
                  <a:ext uri="{FF2B5EF4-FFF2-40B4-BE49-F238E27FC236}">
                    <a16:creationId xmlns:a16="http://schemas.microsoft.com/office/drawing/2014/main" id="{4850E191-8727-CBF9-7980-1B7BD5663663}"/>
                  </a:ext>
                </a:extLst>
              </p:cNvPr>
              <p:cNvGrpSpPr/>
              <p:nvPr/>
            </p:nvGrpSpPr>
            <p:grpSpPr>
              <a:xfrm>
                <a:off x="512625" y="4693173"/>
                <a:ext cx="1579334" cy="851861"/>
                <a:chOff x="512625" y="4693173"/>
                <a:chExt cx="1579334" cy="851861"/>
              </a:xfrm>
            </p:grpSpPr>
            <p:sp>
              <p:nvSpPr>
                <p:cNvPr id="124" name="正方形/長方形 123">
                  <a:extLst>
                    <a:ext uri="{FF2B5EF4-FFF2-40B4-BE49-F238E27FC236}">
                      <a16:creationId xmlns:a16="http://schemas.microsoft.com/office/drawing/2014/main" id="{476972F6-582E-DC40-7469-3A2A8D6EC05A}"/>
                    </a:ext>
                  </a:extLst>
                </p:cNvPr>
                <p:cNvSpPr/>
                <p:nvPr/>
              </p:nvSpPr>
              <p:spPr>
                <a:xfrm>
                  <a:off x="513823" y="4693488"/>
                  <a:ext cx="1576939" cy="85154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テキスト ボックス 124">
                  <a:extLst>
                    <a:ext uri="{FF2B5EF4-FFF2-40B4-BE49-F238E27FC236}">
                      <a16:creationId xmlns:a16="http://schemas.microsoft.com/office/drawing/2014/main" id="{2F2416E8-F4E6-2DBF-9DDA-E885CD6FC763}"/>
                    </a:ext>
                  </a:extLst>
                </p:cNvPr>
                <p:cNvSpPr txBox="1"/>
                <p:nvPr/>
              </p:nvSpPr>
              <p:spPr>
                <a:xfrm>
                  <a:off x="512625" y="4693173"/>
                  <a:ext cx="1579334" cy="276999"/>
                </a:xfrm>
                <a:prstGeom prst="rect">
                  <a:avLst/>
                </a:prstGeom>
                <a:solidFill>
                  <a:srgbClr val="6190E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200" b="1" dirty="0">
                      <a:solidFill>
                        <a:schemeClr val="bg1"/>
                      </a:solidFill>
                    </a:rPr>
                    <a:t>デザイン担当者</a:t>
                  </a:r>
                </a:p>
              </p:txBody>
            </p:sp>
            <p:sp>
              <p:nvSpPr>
                <p:cNvPr id="150" name="テキスト ボックス 149">
                  <a:extLst>
                    <a:ext uri="{FF2B5EF4-FFF2-40B4-BE49-F238E27FC236}">
                      <a16:creationId xmlns:a16="http://schemas.microsoft.com/office/drawing/2014/main" id="{43482E5D-1444-0E64-2D73-C15E149FEFB9}"/>
                    </a:ext>
                  </a:extLst>
                </p:cNvPr>
                <p:cNvSpPr txBox="1"/>
                <p:nvPr/>
              </p:nvSpPr>
              <p:spPr>
                <a:xfrm>
                  <a:off x="605016" y="5039678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デザイン部</a:t>
                  </a:r>
                </a:p>
              </p:txBody>
            </p:sp>
            <p:sp>
              <p:nvSpPr>
                <p:cNvPr id="151" name="テキスト ボックス 150">
                  <a:extLst>
                    <a:ext uri="{FF2B5EF4-FFF2-40B4-BE49-F238E27FC236}">
                      <a16:creationId xmlns:a16="http://schemas.microsoft.com/office/drawing/2014/main" id="{388BDFBD-829D-F418-1DC1-8DFE9B340CBC}"/>
                    </a:ext>
                  </a:extLst>
                </p:cNvPr>
                <p:cNvSpPr txBox="1"/>
                <p:nvPr/>
              </p:nvSpPr>
              <p:spPr>
                <a:xfrm>
                  <a:off x="605016" y="5238120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デザイン 太郎</a:t>
                  </a:r>
                </a:p>
              </p:txBody>
            </p:sp>
          </p:grpSp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44104519-2F74-B352-5284-50909C1361A5}"/>
                  </a:ext>
                </a:extLst>
              </p:cNvPr>
              <p:cNvGrpSpPr/>
              <p:nvPr/>
            </p:nvGrpSpPr>
            <p:grpSpPr>
              <a:xfrm>
                <a:off x="2195577" y="4690650"/>
                <a:ext cx="1579554" cy="854384"/>
                <a:chOff x="2267022" y="4690650"/>
                <a:chExt cx="1579554" cy="854384"/>
              </a:xfrm>
            </p:grpSpPr>
            <p:sp>
              <p:nvSpPr>
                <p:cNvPr id="120" name="正方形/長方形 119">
                  <a:extLst>
                    <a:ext uri="{FF2B5EF4-FFF2-40B4-BE49-F238E27FC236}">
                      <a16:creationId xmlns:a16="http://schemas.microsoft.com/office/drawing/2014/main" id="{FC9E0187-591D-E085-933D-8B4549A563FF}"/>
                    </a:ext>
                  </a:extLst>
                </p:cNvPr>
                <p:cNvSpPr/>
                <p:nvPr/>
              </p:nvSpPr>
              <p:spPr>
                <a:xfrm>
                  <a:off x="2268330" y="4693488"/>
                  <a:ext cx="1576939" cy="85154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" name="テキスト ボックス 142">
                  <a:extLst>
                    <a:ext uri="{FF2B5EF4-FFF2-40B4-BE49-F238E27FC236}">
                      <a16:creationId xmlns:a16="http://schemas.microsoft.com/office/drawing/2014/main" id="{84EF6DD5-64A6-F721-C222-F528EFCEF922}"/>
                    </a:ext>
                  </a:extLst>
                </p:cNvPr>
                <p:cNvSpPr txBox="1"/>
                <p:nvPr/>
              </p:nvSpPr>
              <p:spPr>
                <a:xfrm>
                  <a:off x="2267022" y="4690650"/>
                  <a:ext cx="1579554" cy="276999"/>
                </a:xfrm>
                <a:prstGeom prst="rect">
                  <a:avLst/>
                </a:prstGeom>
                <a:solidFill>
                  <a:srgbClr val="6190E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200" b="1" dirty="0">
                      <a:solidFill>
                        <a:schemeClr val="bg1"/>
                      </a:solidFill>
                    </a:rPr>
                    <a:t>デザイン担当者</a:t>
                  </a:r>
                </a:p>
              </p:txBody>
            </p:sp>
            <p:sp>
              <p:nvSpPr>
                <p:cNvPr id="152" name="テキスト ボックス 151">
                  <a:extLst>
                    <a:ext uri="{FF2B5EF4-FFF2-40B4-BE49-F238E27FC236}">
                      <a16:creationId xmlns:a16="http://schemas.microsoft.com/office/drawing/2014/main" id="{D12046BD-1E33-B6F0-8970-08989A31EECA}"/>
                    </a:ext>
                  </a:extLst>
                </p:cNvPr>
                <p:cNvSpPr txBox="1"/>
                <p:nvPr/>
              </p:nvSpPr>
              <p:spPr>
                <a:xfrm>
                  <a:off x="2359523" y="5039678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デザイン部</a:t>
                  </a:r>
                </a:p>
              </p:txBody>
            </p:sp>
            <p:sp>
              <p:nvSpPr>
                <p:cNvPr id="153" name="テキスト ボックス 152">
                  <a:extLst>
                    <a:ext uri="{FF2B5EF4-FFF2-40B4-BE49-F238E27FC236}">
                      <a16:creationId xmlns:a16="http://schemas.microsoft.com/office/drawing/2014/main" id="{58BB1C4D-603D-771B-5031-4AAC76405DA3}"/>
                    </a:ext>
                  </a:extLst>
                </p:cNvPr>
                <p:cNvSpPr txBox="1"/>
                <p:nvPr/>
              </p:nvSpPr>
              <p:spPr>
                <a:xfrm>
                  <a:off x="2359523" y="5238120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デザイン 花子</a:t>
                  </a:r>
                </a:p>
              </p:txBody>
            </p:sp>
          </p:grpSp>
        </p:grpSp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C524765F-CAC0-2811-AA81-8E568FAA5EB1}"/>
                </a:ext>
              </a:extLst>
            </p:cNvPr>
            <p:cNvGrpSpPr/>
            <p:nvPr/>
          </p:nvGrpSpPr>
          <p:grpSpPr>
            <a:xfrm>
              <a:off x="817985" y="3082368"/>
              <a:ext cx="2630659" cy="1135143"/>
              <a:chOff x="967971" y="3063318"/>
              <a:chExt cx="2630659" cy="1135143"/>
            </a:xfrm>
          </p:grpSpPr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ABFD579F-B5F5-50AE-B7EE-457C6D54AC7B}"/>
                  </a:ext>
                </a:extLst>
              </p:cNvPr>
              <p:cNvSpPr/>
              <p:nvPr/>
            </p:nvSpPr>
            <p:spPr>
              <a:xfrm>
                <a:off x="967971" y="3098453"/>
                <a:ext cx="2630659" cy="1100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155B4EAE-3EE5-B558-D476-9F57F4B63528}"/>
                  </a:ext>
                </a:extLst>
              </p:cNvPr>
              <p:cNvSpPr txBox="1"/>
              <p:nvPr/>
            </p:nvSpPr>
            <p:spPr>
              <a:xfrm>
                <a:off x="1649108" y="3564305"/>
                <a:ext cx="126838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/>
                  <a:t>ディレクター</a:t>
                </a: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6444048-449B-EBF7-CA6E-98B0B656174D}"/>
                  </a:ext>
                </a:extLst>
              </p:cNvPr>
              <p:cNvSpPr txBox="1"/>
              <p:nvPr/>
            </p:nvSpPr>
            <p:spPr>
              <a:xfrm>
                <a:off x="1516208" y="3789471"/>
                <a:ext cx="15341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dirty="0"/>
                  <a:t>デザイン 花子</a:t>
                </a:r>
              </a:p>
            </p:txBody>
          </p: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C5B511D4-5456-81BA-F9A8-7C2EAF13F31C}"/>
                  </a:ext>
                </a:extLst>
              </p:cNvPr>
              <p:cNvGrpSpPr/>
              <p:nvPr/>
            </p:nvGrpSpPr>
            <p:grpSpPr>
              <a:xfrm>
                <a:off x="967971" y="3063318"/>
                <a:ext cx="2630659" cy="432146"/>
                <a:chOff x="907541" y="2493053"/>
                <a:chExt cx="2630659" cy="432146"/>
              </a:xfrm>
            </p:grpSpPr>
            <p:sp>
              <p:nvSpPr>
                <p:cNvPr id="12" name="正方形/長方形 11">
                  <a:extLst>
                    <a:ext uri="{FF2B5EF4-FFF2-40B4-BE49-F238E27FC236}">
                      <a16:creationId xmlns:a16="http://schemas.microsoft.com/office/drawing/2014/main" id="{38A484B6-D9E8-19D6-788A-62B59D851E6B}"/>
                    </a:ext>
                  </a:extLst>
                </p:cNvPr>
                <p:cNvSpPr/>
                <p:nvPr/>
              </p:nvSpPr>
              <p:spPr>
                <a:xfrm>
                  <a:off x="907541" y="2493053"/>
                  <a:ext cx="2630659" cy="432146"/>
                </a:xfrm>
                <a:prstGeom prst="rect">
                  <a:avLst/>
                </a:prstGeom>
                <a:solidFill>
                  <a:srgbClr val="0054AC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4F31DF00-4C93-C609-F3A4-4439FDA2B650}"/>
                    </a:ext>
                  </a:extLst>
                </p:cNvPr>
                <p:cNvSpPr txBox="1"/>
                <p:nvPr/>
              </p:nvSpPr>
              <p:spPr>
                <a:xfrm>
                  <a:off x="907541" y="2568260"/>
                  <a:ext cx="263065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1600" b="1" dirty="0">
                      <a:solidFill>
                        <a:schemeClr val="bg1"/>
                      </a:solidFill>
                    </a:rPr>
                    <a:t>サービスデザイン責任者</a:t>
                  </a:r>
                  <a:endParaRPr kumimoji="1" lang="ja-JP" altLang="en-US" sz="1600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3F7472EE-5327-E396-AD95-1F7C88B6675C}"/>
              </a:ext>
            </a:extLst>
          </p:cNvPr>
          <p:cNvGrpSpPr/>
          <p:nvPr/>
        </p:nvGrpSpPr>
        <p:grpSpPr>
          <a:xfrm>
            <a:off x="4464747" y="3235674"/>
            <a:ext cx="3262506" cy="2348366"/>
            <a:chOff x="502061" y="3082368"/>
            <a:chExt cx="3262506" cy="2348366"/>
          </a:xfrm>
        </p:grpSpPr>
        <p:grpSp>
          <p:nvGrpSpPr>
            <p:cNvPr id="76" name="グループ化 75">
              <a:extLst>
                <a:ext uri="{FF2B5EF4-FFF2-40B4-BE49-F238E27FC236}">
                  <a16:creationId xmlns:a16="http://schemas.microsoft.com/office/drawing/2014/main" id="{37B5AA7D-397F-1DB7-FEC4-593C9EB6A2EF}"/>
                </a:ext>
              </a:extLst>
            </p:cNvPr>
            <p:cNvGrpSpPr/>
            <p:nvPr/>
          </p:nvGrpSpPr>
          <p:grpSpPr>
            <a:xfrm>
              <a:off x="1259346" y="4159384"/>
              <a:ext cx="1747937" cy="520125"/>
              <a:chOff x="1274420" y="4187959"/>
              <a:chExt cx="1747937" cy="520125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D752288C-758F-973A-5546-06682691B6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74779" y="4448580"/>
                <a:ext cx="174757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>
                <a:extLst>
                  <a:ext uri="{FF2B5EF4-FFF2-40B4-BE49-F238E27FC236}">
                    <a16:creationId xmlns:a16="http://schemas.microsoft.com/office/drawing/2014/main" id="{202B3C44-BF08-D8AF-4926-3A0BDC3AE9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2257" y="4444450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>
                <a:extLst>
                  <a:ext uri="{FF2B5EF4-FFF2-40B4-BE49-F238E27FC236}">
                    <a16:creationId xmlns:a16="http://schemas.microsoft.com/office/drawing/2014/main" id="{F3FB6985-EA8C-F35E-6CF9-9F81C8A27B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74420" y="4444450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>
                <a:extLst>
                  <a:ext uri="{FF2B5EF4-FFF2-40B4-BE49-F238E27FC236}">
                    <a16:creationId xmlns:a16="http://schemas.microsoft.com/office/drawing/2014/main" id="{2604F2D2-5159-C0A5-A303-6973FE4764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48338" y="4187959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D5EE0DC5-E945-10CC-3BD4-EA7E9409D84E}"/>
                </a:ext>
              </a:extLst>
            </p:cNvPr>
            <p:cNvGrpSpPr/>
            <p:nvPr/>
          </p:nvGrpSpPr>
          <p:grpSpPr>
            <a:xfrm>
              <a:off x="502061" y="4576350"/>
              <a:ext cx="3262506" cy="854384"/>
              <a:chOff x="512625" y="4690650"/>
              <a:chExt cx="3262506" cy="854384"/>
            </a:xfrm>
          </p:grpSpPr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936405EF-3125-1B7C-B5BD-72122BD42936}"/>
                  </a:ext>
                </a:extLst>
              </p:cNvPr>
              <p:cNvGrpSpPr/>
              <p:nvPr/>
            </p:nvGrpSpPr>
            <p:grpSpPr>
              <a:xfrm>
                <a:off x="512625" y="4693173"/>
                <a:ext cx="1579334" cy="851861"/>
                <a:chOff x="512625" y="4693173"/>
                <a:chExt cx="1579334" cy="851861"/>
              </a:xfrm>
            </p:grpSpPr>
            <p:sp>
              <p:nvSpPr>
                <p:cNvPr id="93" name="正方形/長方形 92">
                  <a:extLst>
                    <a:ext uri="{FF2B5EF4-FFF2-40B4-BE49-F238E27FC236}">
                      <a16:creationId xmlns:a16="http://schemas.microsoft.com/office/drawing/2014/main" id="{21CC1FF2-806E-A429-471B-0135712AF2C1}"/>
                    </a:ext>
                  </a:extLst>
                </p:cNvPr>
                <p:cNvSpPr/>
                <p:nvPr/>
              </p:nvSpPr>
              <p:spPr>
                <a:xfrm>
                  <a:off x="513823" y="4693488"/>
                  <a:ext cx="1576939" cy="85154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4" name="テキスト ボックス 93">
                  <a:extLst>
                    <a:ext uri="{FF2B5EF4-FFF2-40B4-BE49-F238E27FC236}">
                      <a16:creationId xmlns:a16="http://schemas.microsoft.com/office/drawing/2014/main" id="{B8890A76-2EEF-E151-983D-1B6234F30F62}"/>
                    </a:ext>
                  </a:extLst>
                </p:cNvPr>
                <p:cNvSpPr txBox="1"/>
                <p:nvPr/>
              </p:nvSpPr>
              <p:spPr>
                <a:xfrm>
                  <a:off x="512625" y="4693173"/>
                  <a:ext cx="1579334" cy="276999"/>
                </a:xfrm>
                <a:prstGeom prst="rect">
                  <a:avLst/>
                </a:prstGeom>
                <a:solidFill>
                  <a:srgbClr val="6190E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200" b="1" dirty="0">
                      <a:solidFill>
                        <a:schemeClr val="bg1"/>
                      </a:solidFill>
                    </a:rPr>
                    <a:t>チームリーダ</a:t>
                  </a:r>
                </a:p>
              </p:txBody>
            </p:sp>
            <p:sp>
              <p:nvSpPr>
                <p:cNvPr id="95" name="テキスト ボックス 94">
                  <a:extLst>
                    <a:ext uri="{FF2B5EF4-FFF2-40B4-BE49-F238E27FC236}">
                      <a16:creationId xmlns:a16="http://schemas.microsoft.com/office/drawing/2014/main" id="{A64EE521-65DE-9663-D0E6-02FB9600F9DB}"/>
                    </a:ext>
                  </a:extLst>
                </p:cNvPr>
                <p:cNvSpPr txBox="1"/>
                <p:nvPr/>
              </p:nvSpPr>
              <p:spPr>
                <a:xfrm>
                  <a:off x="605016" y="5039678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開発部</a:t>
                  </a:r>
                </a:p>
              </p:txBody>
            </p:sp>
            <p:sp>
              <p:nvSpPr>
                <p:cNvPr id="96" name="テキスト ボックス 95">
                  <a:extLst>
                    <a:ext uri="{FF2B5EF4-FFF2-40B4-BE49-F238E27FC236}">
                      <a16:creationId xmlns:a16="http://schemas.microsoft.com/office/drawing/2014/main" id="{AB29BFE8-8FED-06E8-743F-10F7B65931EF}"/>
                    </a:ext>
                  </a:extLst>
                </p:cNvPr>
                <p:cNvSpPr txBox="1"/>
                <p:nvPr/>
              </p:nvSpPr>
              <p:spPr>
                <a:xfrm>
                  <a:off x="605016" y="5238120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デべ 太郎</a:t>
                  </a:r>
                </a:p>
              </p:txBody>
            </p:sp>
          </p:grpSp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BB493AF0-461A-09DF-426F-21301DEE2EE2}"/>
                  </a:ext>
                </a:extLst>
              </p:cNvPr>
              <p:cNvGrpSpPr/>
              <p:nvPr/>
            </p:nvGrpSpPr>
            <p:grpSpPr>
              <a:xfrm>
                <a:off x="2195577" y="4690650"/>
                <a:ext cx="1579554" cy="854384"/>
                <a:chOff x="2267022" y="4690650"/>
                <a:chExt cx="1579554" cy="854384"/>
              </a:xfrm>
            </p:grpSpPr>
            <p:sp>
              <p:nvSpPr>
                <p:cNvPr id="87" name="正方形/長方形 86">
                  <a:extLst>
                    <a:ext uri="{FF2B5EF4-FFF2-40B4-BE49-F238E27FC236}">
                      <a16:creationId xmlns:a16="http://schemas.microsoft.com/office/drawing/2014/main" id="{C73BF6B3-A51A-C12F-43C4-83261C436932}"/>
                    </a:ext>
                  </a:extLst>
                </p:cNvPr>
                <p:cNvSpPr/>
                <p:nvPr/>
              </p:nvSpPr>
              <p:spPr>
                <a:xfrm>
                  <a:off x="2268330" y="4693488"/>
                  <a:ext cx="1576939" cy="85154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テキスト ボックス 87">
                  <a:extLst>
                    <a:ext uri="{FF2B5EF4-FFF2-40B4-BE49-F238E27FC236}">
                      <a16:creationId xmlns:a16="http://schemas.microsoft.com/office/drawing/2014/main" id="{D5861E05-368F-017E-F58B-DD239F543257}"/>
                    </a:ext>
                  </a:extLst>
                </p:cNvPr>
                <p:cNvSpPr txBox="1"/>
                <p:nvPr/>
              </p:nvSpPr>
              <p:spPr>
                <a:xfrm>
                  <a:off x="2267022" y="4690650"/>
                  <a:ext cx="1579554" cy="276999"/>
                </a:xfrm>
                <a:prstGeom prst="rect">
                  <a:avLst/>
                </a:prstGeom>
                <a:solidFill>
                  <a:srgbClr val="6190E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200" b="1" dirty="0">
                      <a:solidFill>
                        <a:schemeClr val="bg1"/>
                      </a:solidFill>
                    </a:rPr>
                    <a:t>チームリーダ</a:t>
                  </a:r>
                </a:p>
              </p:txBody>
            </p:sp>
            <p:sp>
              <p:nvSpPr>
                <p:cNvPr id="89" name="テキスト ボックス 88">
                  <a:extLst>
                    <a:ext uri="{FF2B5EF4-FFF2-40B4-BE49-F238E27FC236}">
                      <a16:creationId xmlns:a16="http://schemas.microsoft.com/office/drawing/2014/main" id="{F597BE59-8D30-7300-E566-478AB6CDDCF7}"/>
                    </a:ext>
                  </a:extLst>
                </p:cNvPr>
                <p:cNvSpPr txBox="1"/>
                <p:nvPr/>
              </p:nvSpPr>
              <p:spPr>
                <a:xfrm>
                  <a:off x="2359523" y="5039678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開発部</a:t>
                  </a:r>
                </a:p>
              </p:txBody>
            </p:sp>
            <p:sp>
              <p:nvSpPr>
                <p:cNvPr id="90" name="テキスト ボックス 89">
                  <a:extLst>
                    <a:ext uri="{FF2B5EF4-FFF2-40B4-BE49-F238E27FC236}">
                      <a16:creationId xmlns:a16="http://schemas.microsoft.com/office/drawing/2014/main" id="{39DF0558-6402-4ADE-EA98-FE10FE601288}"/>
                    </a:ext>
                  </a:extLst>
                </p:cNvPr>
                <p:cNvSpPr txBox="1"/>
                <p:nvPr/>
              </p:nvSpPr>
              <p:spPr>
                <a:xfrm>
                  <a:off x="2359523" y="5238120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デべ 太郎</a:t>
                  </a:r>
                </a:p>
              </p:txBody>
            </p:sp>
          </p:grpSp>
        </p:grpSp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3DB0C32D-DA58-113F-A38B-AF19A1626D00}"/>
                </a:ext>
              </a:extLst>
            </p:cNvPr>
            <p:cNvGrpSpPr/>
            <p:nvPr/>
          </p:nvGrpSpPr>
          <p:grpSpPr>
            <a:xfrm>
              <a:off x="817985" y="3082368"/>
              <a:ext cx="2630659" cy="1135143"/>
              <a:chOff x="967971" y="3063318"/>
              <a:chExt cx="2630659" cy="1135143"/>
            </a:xfrm>
          </p:grpSpPr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E91E6916-B3AA-2CC8-BF89-5E7BCB87DBBB}"/>
                  </a:ext>
                </a:extLst>
              </p:cNvPr>
              <p:cNvSpPr/>
              <p:nvPr/>
            </p:nvSpPr>
            <p:spPr>
              <a:xfrm>
                <a:off x="967971" y="3098453"/>
                <a:ext cx="2630659" cy="1100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EC9A6C00-CE61-AA72-0658-E361F1BB140B}"/>
                  </a:ext>
                </a:extLst>
              </p:cNvPr>
              <p:cNvSpPr txBox="1"/>
              <p:nvPr/>
            </p:nvSpPr>
            <p:spPr>
              <a:xfrm>
                <a:off x="1649108" y="3564305"/>
                <a:ext cx="126838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/>
                  <a:t>マネージャー</a:t>
                </a:r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23C255AA-0571-7147-62B8-CDF01B9845EC}"/>
                  </a:ext>
                </a:extLst>
              </p:cNvPr>
              <p:cNvSpPr txBox="1"/>
              <p:nvPr/>
            </p:nvSpPr>
            <p:spPr>
              <a:xfrm>
                <a:off x="1516208" y="3789471"/>
                <a:ext cx="15341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dirty="0"/>
                  <a:t>デべ タロウ</a:t>
                </a:r>
              </a:p>
            </p:txBody>
          </p:sp>
          <p:grpSp>
            <p:nvGrpSpPr>
              <p:cNvPr id="82" name="グループ化 81">
                <a:extLst>
                  <a:ext uri="{FF2B5EF4-FFF2-40B4-BE49-F238E27FC236}">
                    <a16:creationId xmlns:a16="http://schemas.microsoft.com/office/drawing/2014/main" id="{76DF37AB-74F8-867A-CFB9-8ECB3BC25433}"/>
                  </a:ext>
                </a:extLst>
              </p:cNvPr>
              <p:cNvGrpSpPr/>
              <p:nvPr/>
            </p:nvGrpSpPr>
            <p:grpSpPr>
              <a:xfrm>
                <a:off x="967971" y="3063318"/>
                <a:ext cx="2630659" cy="432146"/>
                <a:chOff x="907541" y="2493053"/>
                <a:chExt cx="2630659" cy="432146"/>
              </a:xfrm>
            </p:grpSpPr>
            <p:sp>
              <p:nvSpPr>
                <p:cNvPr id="83" name="正方形/長方形 82">
                  <a:extLst>
                    <a:ext uri="{FF2B5EF4-FFF2-40B4-BE49-F238E27FC236}">
                      <a16:creationId xmlns:a16="http://schemas.microsoft.com/office/drawing/2014/main" id="{58CD3EB3-5C3B-FD05-2CB5-E0F340C61877}"/>
                    </a:ext>
                  </a:extLst>
                </p:cNvPr>
                <p:cNvSpPr/>
                <p:nvPr/>
              </p:nvSpPr>
              <p:spPr>
                <a:xfrm>
                  <a:off x="907541" y="2493053"/>
                  <a:ext cx="2630659" cy="432146"/>
                </a:xfrm>
                <a:prstGeom prst="rect">
                  <a:avLst/>
                </a:prstGeom>
                <a:solidFill>
                  <a:srgbClr val="0054AC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" name="テキスト ボックス 83">
                  <a:extLst>
                    <a:ext uri="{FF2B5EF4-FFF2-40B4-BE49-F238E27FC236}">
                      <a16:creationId xmlns:a16="http://schemas.microsoft.com/office/drawing/2014/main" id="{18A99247-49CF-33B3-E0AC-7511AB65E4EF}"/>
                    </a:ext>
                  </a:extLst>
                </p:cNvPr>
                <p:cNvSpPr txBox="1"/>
                <p:nvPr/>
              </p:nvSpPr>
              <p:spPr>
                <a:xfrm>
                  <a:off x="907541" y="2568260"/>
                  <a:ext cx="263065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1600" b="1" dirty="0">
                      <a:solidFill>
                        <a:schemeClr val="bg1"/>
                      </a:solidFill>
                    </a:rPr>
                    <a:t>開発</a:t>
                  </a:r>
                  <a:r>
                    <a:rPr kumimoji="1" lang="ja-JP" altLang="en-US" sz="1600" b="1" dirty="0">
                      <a:solidFill>
                        <a:schemeClr val="bg1"/>
                      </a:solidFill>
                    </a:rPr>
                    <a:t>責任者</a:t>
                  </a:r>
                </a:p>
              </p:txBody>
            </p:sp>
          </p:grpSp>
        </p:grp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A91F7FFD-2685-A894-B180-729B9EA6CC21}"/>
              </a:ext>
            </a:extLst>
          </p:cNvPr>
          <p:cNvGrpSpPr/>
          <p:nvPr/>
        </p:nvGrpSpPr>
        <p:grpSpPr>
          <a:xfrm>
            <a:off x="8409909" y="3235674"/>
            <a:ext cx="3262506" cy="2348366"/>
            <a:chOff x="502061" y="3082368"/>
            <a:chExt cx="3262506" cy="2348366"/>
          </a:xfrm>
        </p:grpSpPr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AE082F70-A0CB-6909-807F-77E3D263259A}"/>
                </a:ext>
              </a:extLst>
            </p:cNvPr>
            <p:cNvGrpSpPr/>
            <p:nvPr/>
          </p:nvGrpSpPr>
          <p:grpSpPr>
            <a:xfrm>
              <a:off x="1259346" y="4159384"/>
              <a:ext cx="1747937" cy="520125"/>
              <a:chOff x="1274420" y="4187959"/>
              <a:chExt cx="1747937" cy="520125"/>
            </a:xfrm>
          </p:grpSpPr>
          <p:cxnSp>
            <p:nvCxnSpPr>
              <p:cNvPr id="148" name="直線コネクタ 147">
                <a:extLst>
                  <a:ext uri="{FF2B5EF4-FFF2-40B4-BE49-F238E27FC236}">
                    <a16:creationId xmlns:a16="http://schemas.microsoft.com/office/drawing/2014/main" id="{D591F26E-9F7A-E0EA-7D1E-738BA67280A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74779" y="4448580"/>
                <a:ext cx="174757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>
                <a:extLst>
                  <a:ext uri="{FF2B5EF4-FFF2-40B4-BE49-F238E27FC236}">
                    <a16:creationId xmlns:a16="http://schemas.microsoft.com/office/drawing/2014/main" id="{CC39CD44-FCE9-F566-13BC-398939F056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2257" y="4444450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>
                <a:extLst>
                  <a:ext uri="{FF2B5EF4-FFF2-40B4-BE49-F238E27FC236}">
                    <a16:creationId xmlns:a16="http://schemas.microsoft.com/office/drawing/2014/main" id="{58650952-6BA0-CCFA-D1DC-444809765F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74420" y="4444450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>
                <a:extLst>
                  <a:ext uri="{FF2B5EF4-FFF2-40B4-BE49-F238E27FC236}">
                    <a16:creationId xmlns:a16="http://schemas.microsoft.com/office/drawing/2014/main" id="{C52EB434-7414-73A2-87D1-83F6787AD1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48338" y="4187959"/>
                <a:ext cx="0" cy="263634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B004B713-ED86-E82B-1838-39801FCDC59E}"/>
                </a:ext>
              </a:extLst>
            </p:cNvPr>
            <p:cNvGrpSpPr/>
            <p:nvPr/>
          </p:nvGrpSpPr>
          <p:grpSpPr>
            <a:xfrm>
              <a:off x="502061" y="4576350"/>
              <a:ext cx="3262506" cy="854384"/>
              <a:chOff x="512625" y="4690650"/>
              <a:chExt cx="3262506" cy="854384"/>
            </a:xfrm>
          </p:grpSpPr>
          <p:grpSp>
            <p:nvGrpSpPr>
              <p:cNvPr id="117" name="グループ化 116">
                <a:extLst>
                  <a:ext uri="{FF2B5EF4-FFF2-40B4-BE49-F238E27FC236}">
                    <a16:creationId xmlns:a16="http://schemas.microsoft.com/office/drawing/2014/main" id="{6651843E-7AC1-6A71-FCEC-0907544EABDB}"/>
                  </a:ext>
                </a:extLst>
              </p:cNvPr>
              <p:cNvGrpSpPr/>
              <p:nvPr/>
            </p:nvGrpSpPr>
            <p:grpSpPr>
              <a:xfrm>
                <a:off x="512625" y="4693173"/>
                <a:ext cx="1579334" cy="851861"/>
                <a:chOff x="512625" y="4693173"/>
                <a:chExt cx="1579334" cy="851861"/>
              </a:xfrm>
            </p:grpSpPr>
            <p:sp>
              <p:nvSpPr>
                <p:cNvPr id="130" name="正方形/長方形 129">
                  <a:extLst>
                    <a:ext uri="{FF2B5EF4-FFF2-40B4-BE49-F238E27FC236}">
                      <a16:creationId xmlns:a16="http://schemas.microsoft.com/office/drawing/2014/main" id="{5282B3C1-FE9C-7458-52BE-89E8E15817E6}"/>
                    </a:ext>
                  </a:extLst>
                </p:cNvPr>
                <p:cNvSpPr/>
                <p:nvPr/>
              </p:nvSpPr>
              <p:spPr>
                <a:xfrm>
                  <a:off x="513823" y="4693488"/>
                  <a:ext cx="1576939" cy="85154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テキスト ボックス 130">
                  <a:extLst>
                    <a:ext uri="{FF2B5EF4-FFF2-40B4-BE49-F238E27FC236}">
                      <a16:creationId xmlns:a16="http://schemas.microsoft.com/office/drawing/2014/main" id="{4DD74C54-61B6-B313-736C-5B112FEE8F04}"/>
                    </a:ext>
                  </a:extLst>
                </p:cNvPr>
                <p:cNvSpPr txBox="1"/>
                <p:nvPr/>
              </p:nvSpPr>
              <p:spPr>
                <a:xfrm>
                  <a:off x="512625" y="4693173"/>
                  <a:ext cx="1579334" cy="276999"/>
                </a:xfrm>
                <a:prstGeom prst="rect">
                  <a:avLst/>
                </a:prstGeom>
                <a:solidFill>
                  <a:srgbClr val="6190E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200" b="1" dirty="0">
                      <a:solidFill>
                        <a:schemeClr val="bg1"/>
                      </a:solidFill>
                    </a:rPr>
                    <a:t>営業担当</a:t>
                  </a:r>
                </a:p>
              </p:txBody>
            </p:sp>
            <p:sp>
              <p:nvSpPr>
                <p:cNvPr id="142" name="テキスト ボックス 141">
                  <a:extLst>
                    <a:ext uri="{FF2B5EF4-FFF2-40B4-BE49-F238E27FC236}">
                      <a16:creationId xmlns:a16="http://schemas.microsoft.com/office/drawing/2014/main" id="{71486EFD-AAFA-B466-30D9-42381882BBEE}"/>
                    </a:ext>
                  </a:extLst>
                </p:cNvPr>
                <p:cNvSpPr txBox="1"/>
                <p:nvPr/>
              </p:nvSpPr>
              <p:spPr>
                <a:xfrm>
                  <a:off x="605016" y="5039678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セールス部</a:t>
                  </a:r>
                </a:p>
              </p:txBody>
            </p:sp>
            <p:sp>
              <p:nvSpPr>
                <p:cNvPr id="146" name="テキスト ボックス 145">
                  <a:extLst>
                    <a:ext uri="{FF2B5EF4-FFF2-40B4-BE49-F238E27FC236}">
                      <a16:creationId xmlns:a16="http://schemas.microsoft.com/office/drawing/2014/main" id="{FDB7D65B-DD08-15B8-CB8F-B63B67659C0C}"/>
                    </a:ext>
                  </a:extLst>
                </p:cNvPr>
                <p:cNvSpPr txBox="1"/>
                <p:nvPr/>
              </p:nvSpPr>
              <p:spPr>
                <a:xfrm>
                  <a:off x="605016" y="5238120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セールス </a:t>
                  </a:r>
                  <a:r>
                    <a:rPr lang="ja-JP" altLang="en-US" sz="1000" dirty="0"/>
                    <a:t>一郎</a:t>
                  </a:r>
                  <a:endParaRPr kumimoji="1" lang="ja-JP" altLang="en-US" sz="1000" dirty="0"/>
                </a:p>
              </p:txBody>
            </p:sp>
          </p:grpSp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44FB766E-C653-7F2B-3B2A-5ABD55330459}"/>
                  </a:ext>
                </a:extLst>
              </p:cNvPr>
              <p:cNvGrpSpPr/>
              <p:nvPr/>
            </p:nvGrpSpPr>
            <p:grpSpPr>
              <a:xfrm>
                <a:off x="2195577" y="4690650"/>
                <a:ext cx="1579554" cy="854384"/>
                <a:chOff x="2267022" y="4690650"/>
                <a:chExt cx="1579554" cy="854384"/>
              </a:xfrm>
            </p:grpSpPr>
            <p:sp>
              <p:nvSpPr>
                <p:cNvPr id="121" name="正方形/長方形 120">
                  <a:extLst>
                    <a:ext uri="{FF2B5EF4-FFF2-40B4-BE49-F238E27FC236}">
                      <a16:creationId xmlns:a16="http://schemas.microsoft.com/office/drawing/2014/main" id="{0AEBFD6C-0C02-1E69-1CB9-BC0E54E8116C}"/>
                    </a:ext>
                  </a:extLst>
                </p:cNvPr>
                <p:cNvSpPr/>
                <p:nvPr/>
              </p:nvSpPr>
              <p:spPr>
                <a:xfrm>
                  <a:off x="2268330" y="4693488"/>
                  <a:ext cx="1576939" cy="85154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テキスト ボックス 121">
                  <a:extLst>
                    <a:ext uri="{FF2B5EF4-FFF2-40B4-BE49-F238E27FC236}">
                      <a16:creationId xmlns:a16="http://schemas.microsoft.com/office/drawing/2014/main" id="{D196EC36-8321-6D5D-F0E0-57F09866FE0A}"/>
                    </a:ext>
                  </a:extLst>
                </p:cNvPr>
                <p:cNvSpPr txBox="1"/>
                <p:nvPr/>
              </p:nvSpPr>
              <p:spPr>
                <a:xfrm>
                  <a:off x="2267022" y="4690650"/>
                  <a:ext cx="1579554" cy="276999"/>
                </a:xfrm>
                <a:prstGeom prst="rect">
                  <a:avLst/>
                </a:prstGeom>
                <a:solidFill>
                  <a:srgbClr val="6190E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200" b="1" dirty="0">
                      <a:solidFill>
                        <a:schemeClr val="bg1"/>
                      </a:solidFill>
                    </a:rPr>
                    <a:t>営業担当</a:t>
                  </a:r>
                </a:p>
              </p:txBody>
            </p:sp>
            <p:sp>
              <p:nvSpPr>
                <p:cNvPr id="127" name="テキスト ボックス 126">
                  <a:extLst>
                    <a:ext uri="{FF2B5EF4-FFF2-40B4-BE49-F238E27FC236}">
                      <a16:creationId xmlns:a16="http://schemas.microsoft.com/office/drawing/2014/main" id="{8B482FCE-BDE2-5F5C-ABD9-CD0FEBE5CF9E}"/>
                    </a:ext>
                  </a:extLst>
                </p:cNvPr>
                <p:cNvSpPr txBox="1"/>
                <p:nvPr/>
              </p:nvSpPr>
              <p:spPr>
                <a:xfrm>
                  <a:off x="2359523" y="5039678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セールス部</a:t>
                  </a:r>
                </a:p>
              </p:txBody>
            </p:sp>
            <p:sp>
              <p:nvSpPr>
                <p:cNvPr id="128" name="テキスト ボックス 127">
                  <a:extLst>
                    <a:ext uri="{FF2B5EF4-FFF2-40B4-BE49-F238E27FC236}">
                      <a16:creationId xmlns:a16="http://schemas.microsoft.com/office/drawing/2014/main" id="{5D2ECE0C-C6EA-7FB7-1CD5-270E70CD0CF0}"/>
                    </a:ext>
                  </a:extLst>
                </p:cNvPr>
                <p:cNvSpPr txBox="1"/>
                <p:nvPr/>
              </p:nvSpPr>
              <p:spPr>
                <a:xfrm>
                  <a:off x="2359523" y="5238120"/>
                  <a:ext cx="13945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/>
                    <a:t>セールス </a:t>
                  </a:r>
                  <a:r>
                    <a:rPr lang="ja-JP" altLang="en-US" sz="1000" dirty="0"/>
                    <a:t>一郎</a:t>
                  </a:r>
                  <a:endParaRPr kumimoji="1" lang="ja-JP" altLang="en-US" sz="1000" dirty="0"/>
                </a:p>
              </p:txBody>
            </p:sp>
          </p:grpSp>
        </p:grpSp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FB9C4543-A4DC-8745-D33F-A5650AF6606A}"/>
                </a:ext>
              </a:extLst>
            </p:cNvPr>
            <p:cNvGrpSpPr/>
            <p:nvPr/>
          </p:nvGrpSpPr>
          <p:grpSpPr>
            <a:xfrm>
              <a:off x="817985" y="3082368"/>
              <a:ext cx="2630659" cy="1135143"/>
              <a:chOff x="967971" y="3063318"/>
              <a:chExt cx="2630659" cy="1135143"/>
            </a:xfrm>
          </p:grpSpPr>
          <p:sp>
            <p:nvSpPr>
              <p:cNvPr id="111" name="正方形/長方形 110">
                <a:extLst>
                  <a:ext uri="{FF2B5EF4-FFF2-40B4-BE49-F238E27FC236}">
                    <a16:creationId xmlns:a16="http://schemas.microsoft.com/office/drawing/2014/main" id="{B5D3BBA2-00DD-B4BB-68C9-F79C1BDEF1BC}"/>
                  </a:ext>
                </a:extLst>
              </p:cNvPr>
              <p:cNvSpPr/>
              <p:nvPr/>
            </p:nvSpPr>
            <p:spPr>
              <a:xfrm>
                <a:off x="967971" y="3098453"/>
                <a:ext cx="2630659" cy="1100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" name="テキスト ボックス 111">
                <a:extLst>
                  <a:ext uri="{FF2B5EF4-FFF2-40B4-BE49-F238E27FC236}">
                    <a16:creationId xmlns:a16="http://schemas.microsoft.com/office/drawing/2014/main" id="{DD54411F-7EB1-D4F5-3CFD-1C145D7DCFCA}"/>
                  </a:ext>
                </a:extLst>
              </p:cNvPr>
              <p:cNvSpPr txBox="1"/>
              <p:nvPr/>
            </p:nvSpPr>
            <p:spPr>
              <a:xfrm>
                <a:off x="1582658" y="3564305"/>
                <a:ext cx="14012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/>
                  <a:t>セールス部 部長</a:t>
                </a:r>
              </a:p>
            </p:txBody>
          </p:sp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BFF56A4E-7824-4BCE-7709-BBDC76448A19}"/>
                  </a:ext>
                </a:extLst>
              </p:cNvPr>
              <p:cNvSpPr txBox="1"/>
              <p:nvPr/>
            </p:nvSpPr>
            <p:spPr>
              <a:xfrm>
                <a:off x="1401315" y="3789471"/>
                <a:ext cx="176397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dirty="0"/>
                  <a:t>セールス タロウ</a:t>
                </a:r>
              </a:p>
            </p:txBody>
          </p:sp>
          <p:grpSp>
            <p:nvGrpSpPr>
              <p:cNvPr id="114" name="グループ化 113">
                <a:extLst>
                  <a:ext uri="{FF2B5EF4-FFF2-40B4-BE49-F238E27FC236}">
                    <a16:creationId xmlns:a16="http://schemas.microsoft.com/office/drawing/2014/main" id="{47B9DD78-0089-68BB-A82A-370928409DB1}"/>
                  </a:ext>
                </a:extLst>
              </p:cNvPr>
              <p:cNvGrpSpPr/>
              <p:nvPr/>
            </p:nvGrpSpPr>
            <p:grpSpPr>
              <a:xfrm>
                <a:off x="967971" y="3063318"/>
                <a:ext cx="2630659" cy="432146"/>
                <a:chOff x="907541" y="2493053"/>
                <a:chExt cx="2630659" cy="432146"/>
              </a:xfrm>
            </p:grpSpPr>
            <p:sp>
              <p:nvSpPr>
                <p:cNvPr id="115" name="正方形/長方形 114">
                  <a:extLst>
                    <a:ext uri="{FF2B5EF4-FFF2-40B4-BE49-F238E27FC236}">
                      <a16:creationId xmlns:a16="http://schemas.microsoft.com/office/drawing/2014/main" id="{E178D491-56DD-6D32-F26A-FB6A52834075}"/>
                    </a:ext>
                  </a:extLst>
                </p:cNvPr>
                <p:cNvSpPr/>
                <p:nvPr/>
              </p:nvSpPr>
              <p:spPr>
                <a:xfrm>
                  <a:off x="907541" y="2493053"/>
                  <a:ext cx="2630659" cy="432146"/>
                </a:xfrm>
                <a:prstGeom prst="rect">
                  <a:avLst/>
                </a:prstGeom>
                <a:solidFill>
                  <a:srgbClr val="0054AC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テキスト ボックス 115">
                  <a:extLst>
                    <a:ext uri="{FF2B5EF4-FFF2-40B4-BE49-F238E27FC236}">
                      <a16:creationId xmlns:a16="http://schemas.microsoft.com/office/drawing/2014/main" id="{8F8111B1-869A-6834-A20C-5F9C8E389A81}"/>
                    </a:ext>
                  </a:extLst>
                </p:cNvPr>
                <p:cNvSpPr txBox="1"/>
                <p:nvPr/>
              </p:nvSpPr>
              <p:spPr>
                <a:xfrm>
                  <a:off x="907541" y="2568260"/>
                  <a:ext cx="263065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1600" b="1" dirty="0">
                      <a:solidFill>
                        <a:schemeClr val="bg1"/>
                      </a:solidFill>
                    </a:rPr>
                    <a:t>営業</a:t>
                  </a:r>
                  <a:r>
                    <a:rPr kumimoji="1" lang="ja-JP" altLang="en-US" sz="1600" b="1" dirty="0">
                      <a:solidFill>
                        <a:schemeClr val="bg1"/>
                      </a:solidFill>
                    </a:rPr>
                    <a:t>責任者</a:t>
                  </a:r>
                </a:p>
              </p:txBody>
            </p:sp>
          </p:grpSp>
        </p:grp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18169D0-A305-57AB-E7C3-80E4554AB940}"/>
              </a:ext>
            </a:extLst>
          </p:cNvPr>
          <p:cNvGrpSpPr/>
          <p:nvPr/>
        </p:nvGrpSpPr>
        <p:grpSpPr>
          <a:xfrm>
            <a:off x="259652" y="202615"/>
            <a:ext cx="3411039" cy="570813"/>
            <a:chOff x="335852" y="314301"/>
            <a:chExt cx="3411039" cy="570813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DE9821D5-A7A6-8694-D231-782FB3F081F6}"/>
                </a:ext>
              </a:extLst>
            </p:cNvPr>
            <p:cNvSpPr/>
            <p:nvPr/>
          </p:nvSpPr>
          <p:spPr>
            <a:xfrm>
              <a:off x="335852" y="314301"/>
              <a:ext cx="3411039" cy="570813"/>
            </a:xfrm>
            <a:prstGeom prst="roundRect">
              <a:avLst>
                <a:gd name="adj" fmla="val 50000"/>
              </a:avLst>
            </a:prstGeom>
            <a:solidFill>
              <a:srgbClr val="FFC43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B86701D0-3B46-634F-C9F1-143C2EDBBA24}"/>
                </a:ext>
              </a:extLst>
            </p:cNvPr>
            <p:cNvSpPr txBox="1"/>
            <p:nvPr/>
          </p:nvSpPr>
          <p:spPr>
            <a:xfrm>
              <a:off x="606097" y="385818"/>
              <a:ext cx="28995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solidFill>
                    <a:schemeClr val="bg1"/>
                  </a:solidFill>
                </a:rPr>
                <a:t>プロジェクト体制</a:t>
              </a:r>
            </a:p>
          </p:txBody>
        </p:sp>
      </p:grpSp>
      <p:pic>
        <p:nvPicPr>
          <p:cNvPr id="8" name="図 7" descr="ロゴ, 会社名&#10;&#10;自動的に生成された説明">
            <a:extLst>
              <a:ext uri="{FF2B5EF4-FFF2-40B4-BE49-F238E27FC236}">
                <a16:creationId xmlns:a16="http://schemas.microsoft.com/office/drawing/2014/main" id="{DB1A5E56-5786-CF76-4D45-1933DE2CB5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93" b="34784"/>
          <a:stretch/>
        </p:blipFill>
        <p:spPr>
          <a:xfrm>
            <a:off x="9306560" y="202615"/>
            <a:ext cx="2794288" cy="34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03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80</Words>
  <PresentationFormat>ワイド画面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2023-11-07T04:23:14Z</dcterms:created>
  <dcterms:modified xsi:type="dcterms:W3CDTF">2023-11-17T03:11:27Z</dcterms:modified>
</cp:coreProperties>
</file>