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7BD4"/>
    <a:srgbClr val="4796E4"/>
    <a:srgbClr val="4B99E6"/>
    <a:srgbClr val="6BB0F5"/>
    <a:srgbClr val="6FB3F7"/>
    <a:srgbClr val="96CBFF"/>
    <a:srgbClr val="83BFFB"/>
    <a:srgbClr val="CBE5FF"/>
    <a:srgbClr val="FF66FF"/>
    <a:srgbClr val="FFB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2" autoAdjust="0"/>
    <p:restoredTop sz="94660"/>
  </p:normalViewPr>
  <p:slideViewPr>
    <p:cSldViewPr snapToGrid="0">
      <p:cViewPr varScale="1">
        <p:scale>
          <a:sx n="83" d="100"/>
          <a:sy n="83" d="100"/>
        </p:scale>
        <p:origin x="102" y="24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BC12F3E-A8ED-40E3-A303-403F588325AB}" type="datetimeFigureOut">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EB9DD9-B09D-41F2-A9B8-F85097FF8C96}" type="slidenum">
              <a:rPr kumimoji="1" lang="ja-JP" altLang="en-US" smtClean="0"/>
              <a:t>‹#›</a:t>
            </a:fld>
            <a:endParaRPr kumimoji="1" lang="ja-JP" altLang="en-US"/>
          </a:p>
        </p:txBody>
      </p:sp>
    </p:spTree>
    <p:extLst>
      <p:ext uri="{BB962C8B-B14F-4D97-AF65-F5344CB8AC3E}">
        <p14:creationId xmlns:p14="http://schemas.microsoft.com/office/powerpoint/2010/main" val="1250486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BC12F3E-A8ED-40E3-A303-403F588325AB}" type="datetimeFigureOut">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EB9DD9-B09D-41F2-A9B8-F85097FF8C96}" type="slidenum">
              <a:rPr kumimoji="1" lang="ja-JP" altLang="en-US" smtClean="0"/>
              <a:t>‹#›</a:t>
            </a:fld>
            <a:endParaRPr kumimoji="1" lang="ja-JP" altLang="en-US"/>
          </a:p>
        </p:txBody>
      </p:sp>
    </p:spTree>
    <p:extLst>
      <p:ext uri="{BB962C8B-B14F-4D97-AF65-F5344CB8AC3E}">
        <p14:creationId xmlns:p14="http://schemas.microsoft.com/office/powerpoint/2010/main" val="572332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BC12F3E-A8ED-40E3-A303-403F588325AB}" type="datetimeFigureOut">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EB9DD9-B09D-41F2-A9B8-F85097FF8C96}" type="slidenum">
              <a:rPr kumimoji="1" lang="ja-JP" altLang="en-US" smtClean="0"/>
              <a:t>‹#›</a:t>
            </a:fld>
            <a:endParaRPr kumimoji="1" lang="ja-JP" altLang="en-US"/>
          </a:p>
        </p:txBody>
      </p:sp>
    </p:spTree>
    <p:extLst>
      <p:ext uri="{BB962C8B-B14F-4D97-AF65-F5344CB8AC3E}">
        <p14:creationId xmlns:p14="http://schemas.microsoft.com/office/powerpoint/2010/main" val="1172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BC12F3E-A8ED-40E3-A303-403F588325AB}" type="datetimeFigureOut">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EB9DD9-B09D-41F2-A9B8-F85097FF8C96}" type="slidenum">
              <a:rPr kumimoji="1" lang="ja-JP" altLang="en-US" smtClean="0"/>
              <a:t>‹#›</a:t>
            </a:fld>
            <a:endParaRPr kumimoji="1" lang="ja-JP" altLang="en-US"/>
          </a:p>
        </p:txBody>
      </p:sp>
    </p:spTree>
    <p:extLst>
      <p:ext uri="{BB962C8B-B14F-4D97-AF65-F5344CB8AC3E}">
        <p14:creationId xmlns:p14="http://schemas.microsoft.com/office/powerpoint/2010/main" val="505691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BC12F3E-A8ED-40E3-A303-403F588325AB}" type="datetimeFigureOut">
              <a:rPr kumimoji="1" lang="ja-JP" altLang="en-US" smtClean="0"/>
              <a:t>2023/11/17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EB9DD9-B09D-41F2-A9B8-F85097FF8C96}" type="slidenum">
              <a:rPr kumimoji="1" lang="ja-JP" altLang="en-US" smtClean="0"/>
              <a:t>‹#›</a:t>
            </a:fld>
            <a:endParaRPr kumimoji="1" lang="ja-JP" altLang="en-US"/>
          </a:p>
        </p:txBody>
      </p:sp>
    </p:spTree>
    <p:extLst>
      <p:ext uri="{BB962C8B-B14F-4D97-AF65-F5344CB8AC3E}">
        <p14:creationId xmlns:p14="http://schemas.microsoft.com/office/powerpoint/2010/main" val="197667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BC12F3E-A8ED-40E3-A303-403F588325AB}" type="datetimeFigureOut">
              <a:rPr kumimoji="1" lang="ja-JP" altLang="en-US" smtClean="0"/>
              <a:t>2023/11/17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EB9DD9-B09D-41F2-A9B8-F85097FF8C96}" type="slidenum">
              <a:rPr kumimoji="1" lang="ja-JP" altLang="en-US" smtClean="0"/>
              <a:t>‹#›</a:t>
            </a:fld>
            <a:endParaRPr kumimoji="1" lang="ja-JP" altLang="en-US"/>
          </a:p>
        </p:txBody>
      </p:sp>
    </p:spTree>
    <p:extLst>
      <p:ext uri="{BB962C8B-B14F-4D97-AF65-F5344CB8AC3E}">
        <p14:creationId xmlns:p14="http://schemas.microsoft.com/office/powerpoint/2010/main" val="865277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BC12F3E-A8ED-40E3-A303-403F588325AB}" type="datetimeFigureOut">
              <a:rPr kumimoji="1" lang="ja-JP" altLang="en-US" smtClean="0"/>
              <a:t>2023/11/17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1EB9DD9-B09D-41F2-A9B8-F85097FF8C96}" type="slidenum">
              <a:rPr kumimoji="1" lang="ja-JP" altLang="en-US" smtClean="0"/>
              <a:t>‹#›</a:t>
            </a:fld>
            <a:endParaRPr kumimoji="1" lang="ja-JP" altLang="en-US"/>
          </a:p>
        </p:txBody>
      </p:sp>
    </p:spTree>
    <p:extLst>
      <p:ext uri="{BB962C8B-B14F-4D97-AF65-F5344CB8AC3E}">
        <p14:creationId xmlns:p14="http://schemas.microsoft.com/office/powerpoint/2010/main" val="3503489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BC12F3E-A8ED-40E3-A303-403F588325AB}" type="datetimeFigureOut">
              <a:rPr kumimoji="1" lang="ja-JP" altLang="en-US" smtClean="0"/>
              <a:t>2023/11/17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1EB9DD9-B09D-41F2-A9B8-F85097FF8C96}" type="slidenum">
              <a:rPr kumimoji="1" lang="ja-JP" altLang="en-US" smtClean="0"/>
              <a:t>‹#›</a:t>
            </a:fld>
            <a:endParaRPr kumimoji="1" lang="ja-JP" altLang="en-US"/>
          </a:p>
        </p:txBody>
      </p:sp>
    </p:spTree>
    <p:extLst>
      <p:ext uri="{BB962C8B-B14F-4D97-AF65-F5344CB8AC3E}">
        <p14:creationId xmlns:p14="http://schemas.microsoft.com/office/powerpoint/2010/main" val="2371816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12F3E-A8ED-40E3-A303-403F588325AB}" type="datetimeFigureOut">
              <a:rPr kumimoji="1" lang="ja-JP" altLang="en-US" smtClean="0"/>
              <a:t>2023/11/17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1EB9DD9-B09D-41F2-A9B8-F85097FF8C96}" type="slidenum">
              <a:rPr kumimoji="1" lang="ja-JP" altLang="en-US" smtClean="0"/>
              <a:t>‹#›</a:t>
            </a:fld>
            <a:endParaRPr kumimoji="1" lang="ja-JP" altLang="en-US"/>
          </a:p>
        </p:txBody>
      </p:sp>
    </p:spTree>
    <p:extLst>
      <p:ext uri="{BB962C8B-B14F-4D97-AF65-F5344CB8AC3E}">
        <p14:creationId xmlns:p14="http://schemas.microsoft.com/office/powerpoint/2010/main" val="3473655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BC12F3E-A8ED-40E3-A303-403F588325AB}" type="datetimeFigureOut">
              <a:rPr kumimoji="1" lang="ja-JP" altLang="en-US" smtClean="0"/>
              <a:t>2023/11/17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EB9DD9-B09D-41F2-A9B8-F85097FF8C96}" type="slidenum">
              <a:rPr kumimoji="1" lang="ja-JP" altLang="en-US" smtClean="0"/>
              <a:t>‹#›</a:t>
            </a:fld>
            <a:endParaRPr kumimoji="1" lang="ja-JP" altLang="en-US"/>
          </a:p>
        </p:txBody>
      </p:sp>
    </p:spTree>
    <p:extLst>
      <p:ext uri="{BB962C8B-B14F-4D97-AF65-F5344CB8AC3E}">
        <p14:creationId xmlns:p14="http://schemas.microsoft.com/office/powerpoint/2010/main" val="2653223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BC12F3E-A8ED-40E3-A303-403F588325AB}" type="datetimeFigureOut">
              <a:rPr kumimoji="1" lang="ja-JP" altLang="en-US" smtClean="0"/>
              <a:t>2023/11/17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EB9DD9-B09D-41F2-A9B8-F85097FF8C96}" type="slidenum">
              <a:rPr kumimoji="1" lang="ja-JP" altLang="en-US" smtClean="0"/>
              <a:t>‹#›</a:t>
            </a:fld>
            <a:endParaRPr kumimoji="1" lang="ja-JP" altLang="en-US"/>
          </a:p>
        </p:txBody>
      </p:sp>
    </p:spTree>
    <p:extLst>
      <p:ext uri="{BB962C8B-B14F-4D97-AF65-F5344CB8AC3E}">
        <p14:creationId xmlns:p14="http://schemas.microsoft.com/office/powerpoint/2010/main" val="3959807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12F3E-A8ED-40E3-A303-403F588325AB}" type="datetimeFigureOut">
              <a:rPr kumimoji="1" lang="ja-JP" altLang="en-US" smtClean="0"/>
              <a:t>2023/11/17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B9DD9-B09D-41F2-A9B8-F85097FF8C96}" type="slidenum">
              <a:rPr kumimoji="1" lang="ja-JP" altLang="en-US" smtClean="0"/>
              <a:t>‹#›</a:t>
            </a:fld>
            <a:endParaRPr kumimoji="1" lang="ja-JP" altLang="en-US"/>
          </a:p>
        </p:txBody>
      </p:sp>
    </p:spTree>
    <p:extLst>
      <p:ext uri="{BB962C8B-B14F-4D97-AF65-F5344CB8AC3E}">
        <p14:creationId xmlns:p14="http://schemas.microsoft.com/office/powerpoint/2010/main" val="2001545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F71C9"/>
        </a:solidFill>
        <a:effectLst/>
      </p:bgPr>
    </p:bg>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08EA1F1A-C086-1B62-4AE1-F439383BA771}"/>
              </a:ext>
            </a:extLst>
          </p:cNvPr>
          <p:cNvSpPr/>
          <p:nvPr/>
        </p:nvSpPr>
        <p:spPr>
          <a:xfrm>
            <a:off x="202519" y="210381"/>
            <a:ext cx="9500961" cy="6138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t>　</a:t>
            </a:r>
          </a:p>
        </p:txBody>
      </p:sp>
      <p:pic>
        <p:nvPicPr>
          <p:cNvPr id="9" name="グラフィックス 8">
            <a:extLst>
              <a:ext uri="{FF2B5EF4-FFF2-40B4-BE49-F238E27FC236}">
                <a16:creationId xmlns:a16="http://schemas.microsoft.com/office/drawing/2014/main" id="{129AF130-AA63-0BE9-02CF-EA3BDC66A9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29063" y="6512088"/>
            <a:ext cx="2047875" cy="209550"/>
          </a:xfrm>
          <a:prstGeom prst="rect">
            <a:avLst/>
          </a:prstGeom>
        </p:spPr>
      </p:pic>
      <p:grpSp>
        <p:nvGrpSpPr>
          <p:cNvPr id="117" name="グループ化 116">
            <a:extLst>
              <a:ext uri="{FF2B5EF4-FFF2-40B4-BE49-F238E27FC236}">
                <a16:creationId xmlns:a16="http://schemas.microsoft.com/office/drawing/2014/main" id="{D2BD51F7-6E03-A274-7B43-759343612EC2}"/>
              </a:ext>
            </a:extLst>
          </p:cNvPr>
          <p:cNvGrpSpPr/>
          <p:nvPr/>
        </p:nvGrpSpPr>
        <p:grpSpPr>
          <a:xfrm>
            <a:off x="2194246" y="476390"/>
            <a:ext cx="5503989" cy="477054"/>
            <a:chOff x="2157553" y="468904"/>
            <a:chExt cx="5503989" cy="477054"/>
          </a:xfrm>
        </p:grpSpPr>
        <p:sp>
          <p:nvSpPr>
            <p:cNvPr id="13" name="テキスト ボックス 12">
              <a:extLst>
                <a:ext uri="{FF2B5EF4-FFF2-40B4-BE49-F238E27FC236}">
                  <a16:creationId xmlns:a16="http://schemas.microsoft.com/office/drawing/2014/main" id="{06B5163D-3FD2-A12B-3E23-4ADD49CC6B16}"/>
                </a:ext>
              </a:extLst>
            </p:cNvPr>
            <p:cNvSpPr txBox="1"/>
            <p:nvPr/>
          </p:nvSpPr>
          <p:spPr>
            <a:xfrm>
              <a:off x="2294261" y="468904"/>
              <a:ext cx="5317481" cy="477054"/>
            </a:xfrm>
            <a:prstGeom prst="rect">
              <a:avLst/>
            </a:prstGeom>
            <a:noFill/>
            <a:effectLst/>
          </p:spPr>
          <p:txBody>
            <a:bodyPr wrap="none" rtlCol="0">
              <a:spAutoFit/>
            </a:bodyPr>
            <a:lstStyle/>
            <a:p>
              <a:pPr algn="ctr"/>
              <a:r>
                <a:rPr kumimoji="1" lang="en-US" altLang="ja-JP" sz="2500" b="1" dirty="0">
                  <a:solidFill>
                    <a:srgbClr val="3070CA"/>
                  </a:solidFill>
                  <a:latin typeface="Noto Sans JP" panose="020B0500000000000000" pitchFamily="34" charset="-128"/>
                  <a:ea typeface="Noto Sans JP" panose="020B0500000000000000" pitchFamily="34" charset="-128"/>
                </a:rPr>
                <a:t>AISAS</a:t>
              </a:r>
              <a:r>
                <a:rPr kumimoji="1" lang="ja-JP" altLang="en-US" sz="2500" b="1" dirty="0">
                  <a:solidFill>
                    <a:srgbClr val="3070CA"/>
                  </a:solidFill>
                  <a:latin typeface="Noto Sans JP" panose="020B0500000000000000" pitchFamily="34" charset="-128"/>
                  <a:ea typeface="Noto Sans JP" panose="020B0500000000000000" pitchFamily="34" charset="-128"/>
                </a:rPr>
                <a:t>フレームワークテンプレート</a:t>
              </a:r>
            </a:p>
          </p:txBody>
        </p:sp>
        <p:cxnSp>
          <p:nvCxnSpPr>
            <p:cNvPr id="116" name="直線コネクタ 115">
              <a:extLst>
                <a:ext uri="{FF2B5EF4-FFF2-40B4-BE49-F238E27FC236}">
                  <a16:creationId xmlns:a16="http://schemas.microsoft.com/office/drawing/2014/main" id="{AF748886-46F6-D605-E0AF-1785E4228A11}"/>
                </a:ext>
              </a:extLst>
            </p:cNvPr>
            <p:cNvCxnSpPr>
              <a:cxnSpLocks/>
            </p:cNvCxnSpPr>
            <p:nvPr/>
          </p:nvCxnSpPr>
          <p:spPr>
            <a:xfrm>
              <a:off x="2157553" y="906094"/>
              <a:ext cx="5503989" cy="0"/>
            </a:xfrm>
            <a:prstGeom prst="line">
              <a:avLst/>
            </a:prstGeom>
            <a:ln>
              <a:solidFill>
                <a:srgbClr val="3070CA"/>
              </a:solidFill>
            </a:ln>
          </p:spPr>
          <p:style>
            <a:lnRef idx="1">
              <a:schemeClr val="accent1"/>
            </a:lnRef>
            <a:fillRef idx="0">
              <a:schemeClr val="accent1"/>
            </a:fillRef>
            <a:effectRef idx="0">
              <a:schemeClr val="accent1"/>
            </a:effectRef>
            <a:fontRef idx="minor">
              <a:schemeClr val="tx1"/>
            </a:fontRef>
          </p:style>
        </p:cxnSp>
      </p:grpSp>
      <p:grpSp>
        <p:nvGrpSpPr>
          <p:cNvPr id="187" name="グループ化 186">
            <a:extLst>
              <a:ext uri="{FF2B5EF4-FFF2-40B4-BE49-F238E27FC236}">
                <a16:creationId xmlns:a16="http://schemas.microsoft.com/office/drawing/2014/main" id="{183C77F8-5516-9487-3B96-C4E8129A8CC4}"/>
              </a:ext>
            </a:extLst>
          </p:cNvPr>
          <p:cNvGrpSpPr/>
          <p:nvPr/>
        </p:nvGrpSpPr>
        <p:grpSpPr>
          <a:xfrm>
            <a:off x="1692351" y="1191518"/>
            <a:ext cx="7738520" cy="368772"/>
            <a:chOff x="1692351" y="1229618"/>
            <a:chExt cx="7738520" cy="368772"/>
          </a:xfrm>
        </p:grpSpPr>
        <p:sp>
          <p:nvSpPr>
            <p:cNvPr id="35" name="正方形/長方形 34">
              <a:extLst>
                <a:ext uri="{FF2B5EF4-FFF2-40B4-BE49-F238E27FC236}">
                  <a16:creationId xmlns:a16="http://schemas.microsoft.com/office/drawing/2014/main" id="{531445A5-71C9-43AF-2D20-F9391310F233}"/>
                </a:ext>
              </a:extLst>
            </p:cNvPr>
            <p:cNvSpPr/>
            <p:nvPr/>
          </p:nvSpPr>
          <p:spPr>
            <a:xfrm>
              <a:off x="1692351" y="1229618"/>
              <a:ext cx="7738520" cy="368772"/>
            </a:xfrm>
            <a:prstGeom prst="rect">
              <a:avLst/>
            </a:prstGeom>
            <a:gradFill>
              <a:gsLst>
                <a:gs pos="0">
                  <a:srgbClr val="CDE6FF"/>
                </a:gs>
                <a:gs pos="29000">
                  <a:srgbClr val="81C0FF"/>
                </a:gs>
                <a:gs pos="100000">
                  <a:srgbClr val="0062C4"/>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 name="テキスト ボックス 4">
              <a:extLst>
                <a:ext uri="{FF2B5EF4-FFF2-40B4-BE49-F238E27FC236}">
                  <a16:creationId xmlns:a16="http://schemas.microsoft.com/office/drawing/2014/main" id="{9632184D-DD9B-2D61-D720-4545FD289555}"/>
                </a:ext>
              </a:extLst>
            </p:cNvPr>
            <p:cNvSpPr txBox="1"/>
            <p:nvPr/>
          </p:nvSpPr>
          <p:spPr>
            <a:xfrm>
              <a:off x="5282632" y="1276484"/>
              <a:ext cx="543739" cy="307777"/>
            </a:xfrm>
            <a:prstGeom prst="rect">
              <a:avLst/>
            </a:prstGeom>
            <a:noFill/>
            <a:effectLst>
              <a:outerShdw blurRad="12700" dir="5400000" algn="t" rotWithShape="0">
                <a:srgbClr val="2D3854">
                  <a:alpha val="40000"/>
                </a:srgbClr>
              </a:outerShdw>
            </a:effectLst>
          </p:spPr>
          <p:txBody>
            <a:bodyPr wrap="none" rtlCol="0">
              <a:spAutoFit/>
            </a:bodyPr>
            <a:lstStyle/>
            <a:p>
              <a:r>
                <a:rPr kumimoji="1" lang="ja-JP" altLang="en-US" sz="1400" b="1" dirty="0">
                  <a:solidFill>
                    <a:schemeClr val="bg1"/>
                  </a:solidFill>
                  <a:latin typeface="+mn-ea"/>
                </a:rPr>
                <a:t>感情</a:t>
              </a:r>
            </a:p>
          </p:txBody>
        </p:sp>
        <p:sp>
          <p:nvSpPr>
            <p:cNvPr id="21" name="テキスト ボックス 20">
              <a:extLst>
                <a:ext uri="{FF2B5EF4-FFF2-40B4-BE49-F238E27FC236}">
                  <a16:creationId xmlns:a16="http://schemas.microsoft.com/office/drawing/2014/main" id="{1E401CF9-801F-A3D1-4FC1-6D739520D233}"/>
                </a:ext>
              </a:extLst>
            </p:cNvPr>
            <p:cNvSpPr txBox="1"/>
            <p:nvPr/>
          </p:nvSpPr>
          <p:spPr>
            <a:xfrm>
              <a:off x="1773679" y="1276484"/>
              <a:ext cx="543739" cy="307777"/>
            </a:xfrm>
            <a:prstGeom prst="rect">
              <a:avLst/>
            </a:prstGeom>
            <a:noFill/>
          </p:spPr>
          <p:txBody>
            <a:bodyPr wrap="none" rtlCol="0">
              <a:spAutoFit/>
            </a:bodyPr>
            <a:lstStyle/>
            <a:p>
              <a:r>
                <a:rPr kumimoji="1" lang="ja-JP" altLang="en-US" sz="1400" b="1" dirty="0">
                  <a:solidFill>
                    <a:srgbClr val="0053AA"/>
                  </a:solidFill>
                  <a:latin typeface="+mn-ea"/>
                </a:rPr>
                <a:t>認知</a:t>
              </a:r>
            </a:p>
          </p:txBody>
        </p:sp>
        <p:sp>
          <p:nvSpPr>
            <p:cNvPr id="6" name="テキスト ボックス 5">
              <a:extLst>
                <a:ext uri="{FF2B5EF4-FFF2-40B4-BE49-F238E27FC236}">
                  <a16:creationId xmlns:a16="http://schemas.microsoft.com/office/drawing/2014/main" id="{7A46B718-AECC-5279-C5F3-12A16DBE80F5}"/>
                </a:ext>
              </a:extLst>
            </p:cNvPr>
            <p:cNvSpPr txBox="1"/>
            <p:nvPr/>
          </p:nvSpPr>
          <p:spPr>
            <a:xfrm>
              <a:off x="8791584" y="1276484"/>
              <a:ext cx="543739" cy="307777"/>
            </a:xfrm>
            <a:prstGeom prst="rect">
              <a:avLst/>
            </a:prstGeom>
            <a:noFill/>
          </p:spPr>
          <p:txBody>
            <a:bodyPr wrap="none" rtlCol="0">
              <a:spAutoFit/>
            </a:bodyPr>
            <a:lstStyle/>
            <a:p>
              <a:r>
                <a:rPr kumimoji="1" lang="ja-JP" altLang="en-US" sz="1400" b="1" dirty="0">
                  <a:solidFill>
                    <a:schemeClr val="bg1"/>
                  </a:solidFill>
                  <a:latin typeface="+mn-ea"/>
                </a:rPr>
                <a:t>行動</a:t>
              </a:r>
            </a:p>
          </p:txBody>
        </p:sp>
      </p:grpSp>
      <p:sp>
        <p:nvSpPr>
          <p:cNvPr id="69" name="正方形/長方形 68">
            <a:extLst>
              <a:ext uri="{FF2B5EF4-FFF2-40B4-BE49-F238E27FC236}">
                <a16:creationId xmlns:a16="http://schemas.microsoft.com/office/drawing/2014/main" id="{5DBFC16C-8FCA-5F7F-8B83-665B1A39D193}"/>
              </a:ext>
            </a:extLst>
          </p:cNvPr>
          <p:cNvSpPr/>
          <p:nvPr/>
        </p:nvSpPr>
        <p:spPr>
          <a:xfrm>
            <a:off x="476532" y="2342895"/>
            <a:ext cx="1139915" cy="573828"/>
          </a:xfrm>
          <a:prstGeom prst="rect">
            <a:avLst/>
          </a:prstGeom>
          <a:solidFill>
            <a:srgbClr val="2F71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0" name="テキスト ボックス 69">
            <a:extLst>
              <a:ext uri="{FF2B5EF4-FFF2-40B4-BE49-F238E27FC236}">
                <a16:creationId xmlns:a16="http://schemas.microsoft.com/office/drawing/2014/main" id="{5286DD13-7B4D-4DAE-CCB2-E8493D2EAF34}"/>
              </a:ext>
            </a:extLst>
          </p:cNvPr>
          <p:cNvSpPr txBox="1"/>
          <p:nvPr/>
        </p:nvSpPr>
        <p:spPr>
          <a:xfrm>
            <a:off x="774620" y="2475921"/>
            <a:ext cx="543739" cy="307777"/>
          </a:xfrm>
          <a:prstGeom prst="rect">
            <a:avLst/>
          </a:prstGeom>
          <a:noFill/>
        </p:spPr>
        <p:txBody>
          <a:bodyPr wrap="none" rtlCol="0">
            <a:spAutoFit/>
          </a:bodyPr>
          <a:lstStyle/>
          <a:p>
            <a:pPr algn="ctr"/>
            <a:r>
              <a:rPr kumimoji="1" lang="ja-JP" altLang="en-US" sz="1400" b="1" dirty="0">
                <a:solidFill>
                  <a:schemeClr val="bg1"/>
                </a:solidFill>
                <a:latin typeface="+mn-ea"/>
              </a:rPr>
              <a:t>目標</a:t>
            </a:r>
          </a:p>
        </p:txBody>
      </p:sp>
      <p:sp>
        <p:nvSpPr>
          <p:cNvPr id="138" name="正方形/長方形 137">
            <a:extLst>
              <a:ext uri="{FF2B5EF4-FFF2-40B4-BE49-F238E27FC236}">
                <a16:creationId xmlns:a16="http://schemas.microsoft.com/office/drawing/2014/main" id="{FD4320D4-F480-94F3-FEFB-E3CBC19A1FD6}"/>
              </a:ext>
            </a:extLst>
          </p:cNvPr>
          <p:cNvSpPr/>
          <p:nvPr/>
        </p:nvSpPr>
        <p:spPr>
          <a:xfrm>
            <a:off x="476533" y="1666665"/>
            <a:ext cx="1139914" cy="620232"/>
          </a:xfrm>
          <a:prstGeom prst="rect">
            <a:avLst/>
          </a:prstGeom>
          <a:solidFill>
            <a:srgbClr val="2F71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9" name="テキスト ボックス 138">
            <a:extLst>
              <a:ext uri="{FF2B5EF4-FFF2-40B4-BE49-F238E27FC236}">
                <a16:creationId xmlns:a16="http://schemas.microsoft.com/office/drawing/2014/main" id="{3B6DBFA4-D04E-6030-A639-C354EF54F526}"/>
              </a:ext>
            </a:extLst>
          </p:cNvPr>
          <p:cNvSpPr txBox="1"/>
          <p:nvPr/>
        </p:nvSpPr>
        <p:spPr>
          <a:xfrm>
            <a:off x="622827" y="1723409"/>
            <a:ext cx="877164" cy="544508"/>
          </a:xfrm>
          <a:prstGeom prst="rect">
            <a:avLst/>
          </a:prstGeom>
          <a:noFill/>
        </p:spPr>
        <p:txBody>
          <a:bodyPr wrap="none" rtlCol="0">
            <a:spAutoFit/>
          </a:bodyPr>
          <a:lstStyle/>
          <a:p>
            <a:pPr algn="ctr">
              <a:lnSpc>
                <a:spcPts val="1800"/>
              </a:lnSpc>
            </a:pPr>
            <a:r>
              <a:rPr kumimoji="1" lang="ja-JP" altLang="en-US" sz="1350" b="1" dirty="0">
                <a:solidFill>
                  <a:schemeClr val="bg1"/>
                </a:solidFill>
                <a:latin typeface="+mn-ea"/>
              </a:rPr>
              <a:t>購買行動</a:t>
            </a:r>
            <a:endParaRPr kumimoji="1" lang="en-US" altLang="ja-JP" sz="1350" b="1" dirty="0">
              <a:solidFill>
                <a:schemeClr val="bg1"/>
              </a:solidFill>
              <a:latin typeface="+mn-ea"/>
            </a:endParaRPr>
          </a:p>
          <a:p>
            <a:pPr algn="ctr">
              <a:lnSpc>
                <a:spcPts val="1800"/>
              </a:lnSpc>
            </a:pPr>
            <a:r>
              <a:rPr kumimoji="1" lang="ja-JP" altLang="en-US" sz="1350" b="1" dirty="0">
                <a:solidFill>
                  <a:schemeClr val="bg1"/>
                </a:solidFill>
                <a:latin typeface="+mn-ea"/>
              </a:rPr>
              <a:t>プロセス</a:t>
            </a:r>
          </a:p>
        </p:txBody>
      </p:sp>
      <p:grpSp>
        <p:nvGrpSpPr>
          <p:cNvPr id="26" name="グループ化 25">
            <a:extLst>
              <a:ext uri="{FF2B5EF4-FFF2-40B4-BE49-F238E27FC236}">
                <a16:creationId xmlns:a16="http://schemas.microsoft.com/office/drawing/2014/main" id="{922C81AA-5053-296C-D7F0-99D604C560D2}"/>
              </a:ext>
            </a:extLst>
          </p:cNvPr>
          <p:cNvGrpSpPr/>
          <p:nvPr/>
        </p:nvGrpSpPr>
        <p:grpSpPr>
          <a:xfrm>
            <a:off x="476531" y="4173280"/>
            <a:ext cx="1139916" cy="2057491"/>
            <a:chOff x="476532" y="2972686"/>
            <a:chExt cx="1139916" cy="2057491"/>
          </a:xfrm>
        </p:grpSpPr>
        <p:sp>
          <p:nvSpPr>
            <p:cNvPr id="136" name="正方形/長方形 135">
              <a:extLst>
                <a:ext uri="{FF2B5EF4-FFF2-40B4-BE49-F238E27FC236}">
                  <a16:creationId xmlns:a16="http://schemas.microsoft.com/office/drawing/2014/main" id="{B57E8B9B-32D0-0409-9176-CB1764750568}"/>
                </a:ext>
              </a:extLst>
            </p:cNvPr>
            <p:cNvSpPr/>
            <p:nvPr/>
          </p:nvSpPr>
          <p:spPr>
            <a:xfrm>
              <a:off x="476532" y="2972686"/>
              <a:ext cx="1139916" cy="2057491"/>
            </a:xfrm>
            <a:prstGeom prst="rect">
              <a:avLst/>
            </a:prstGeom>
            <a:solidFill>
              <a:srgbClr val="2F71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40" name="テキスト ボックス 139">
              <a:extLst>
                <a:ext uri="{FF2B5EF4-FFF2-40B4-BE49-F238E27FC236}">
                  <a16:creationId xmlns:a16="http://schemas.microsoft.com/office/drawing/2014/main" id="{7E39FADA-0E67-EF98-18FE-AEAFDEC25216}"/>
                </a:ext>
              </a:extLst>
            </p:cNvPr>
            <p:cNvSpPr txBox="1"/>
            <p:nvPr/>
          </p:nvSpPr>
          <p:spPr>
            <a:xfrm>
              <a:off x="595085" y="3847543"/>
              <a:ext cx="902811" cy="307777"/>
            </a:xfrm>
            <a:prstGeom prst="rect">
              <a:avLst/>
            </a:prstGeom>
            <a:noFill/>
          </p:spPr>
          <p:txBody>
            <a:bodyPr wrap="none" rtlCol="0">
              <a:spAutoFit/>
            </a:bodyPr>
            <a:lstStyle/>
            <a:p>
              <a:pPr algn="ctr"/>
              <a:r>
                <a:rPr kumimoji="1" lang="ja-JP" altLang="en-US" sz="1400" b="1" dirty="0">
                  <a:solidFill>
                    <a:schemeClr val="bg1"/>
                  </a:solidFill>
                  <a:latin typeface="+mn-ea"/>
                </a:rPr>
                <a:t>施策内容</a:t>
              </a:r>
            </a:p>
          </p:txBody>
        </p:sp>
      </p:grpSp>
      <p:grpSp>
        <p:nvGrpSpPr>
          <p:cNvPr id="213" name="グループ化 212">
            <a:extLst>
              <a:ext uri="{FF2B5EF4-FFF2-40B4-BE49-F238E27FC236}">
                <a16:creationId xmlns:a16="http://schemas.microsoft.com/office/drawing/2014/main" id="{9871B9F8-0D36-8363-D576-C46EBDD8DF86}"/>
              </a:ext>
            </a:extLst>
          </p:cNvPr>
          <p:cNvGrpSpPr/>
          <p:nvPr/>
        </p:nvGrpSpPr>
        <p:grpSpPr>
          <a:xfrm>
            <a:off x="1705168" y="2351210"/>
            <a:ext cx="7725703" cy="565729"/>
            <a:chOff x="1705168" y="2363910"/>
            <a:chExt cx="7725703" cy="565729"/>
          </a:xfrm>
        </p:grpSpPr>
        <p:sp>
          <p:nvSpPr>
            <p:cNvPr id="158" name="正方形/長方形 157">
              <a:extLst>
                <a:ext uri="{FF2B5EF4-FFF2-40B4-BE49-F238E27FC236}">
                  <a16:creationId xmlns:a16="http://schemas.microsoft.com/office/drawing/2014/main" id="{C4AF3F6F-E279-FFAD-6277-49DE452F67CD}"/>
                </a:ext>
              </a:extLst>
            </p:cNvPr>
            <p:cNvSpPr/>
            <p:nvPr/>
          </p:nvSpPr>
          <p:spPr>
            <a:xfrm>
              <a:off x="1705168" y="2366038"/>
              <a:ext cx="1482020" cy="563385"/>
            </a:xfrm>
            <a:prstGeom prst="rect">
              <a:avLst/>
            </a:prstGeom>
            <a:solidFill>
              <a:srgbClr val="2F71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59" name="テキスト ボックス 158">
              <a:extLst>
                <a:ext uri="{FF2B5EF4-FFF2-40B4-BE49-F238E27FC236}">
                  <a16:creationId xmlns:a16="http://schemas.microsoft.com/office/drawing/2014/main" id="{ABB85042-7E86-BCC0-F9BC-06F23A4590A9}"/>
                </a:ext>
              </a:extLst>
            </p:cNvPr>
            <p:cNvSpPr txBox="1"/>
            <p:nvPr/>
          </p:nvSpPr>
          <p:spPr>
            <a:xfrm>
              <a:off x="1969125" y="2527721"/>
              <a:ext cx="954107" cy="276999"/>
            </a:xfrm>
            <a:prstGeom prst="rect">
              <a:avLst/>
            </a:prstGeom>
            <a:noFill/>
          </p:spPr>
          <p:txBody>
            <a:bodyPr wrap="none" rtlCol="0">
              <a:spAutoFit/>
            </a:bodyPr>
            <a:lstStyle/>
            <a:p>
              <a:pPr algn="ctr"/>
              <a:r>
                <a:rPr kumimoji="1" lang="ja-JP" altLang="en-US" sz="1200" b="1" dirty="0">
                  <a:solidFill>
                    <a:schemeClr val="bg1"/>
                  </a:solidFill>
                  <a:latin typeface="+mn-ea"/>
                </a:rPr>
                <a:t>認知させる</a:t>
              </a:r>
            </a:p>
          </p:txBody>
        </p:sp>
        <p:sp>
          <p:nvSpPr>
            <p:cNvPr id="171" name="正方形/長方形 170">
              <a:extLst>
                <a:ext uri="{FF2B5EF4-FFF2-40B4-BE49-F238E27FC236}">
                  <a16:creationId xmlns:a16="http://schemas.microsoft.com/office/drawing/2014/main" id="{2B32E10D-1959-48BF-0C17-8D78CB95EC9C}"/>
                </a:ext>
              </a:extLst>
            </p:cNvPr>
            <p:cNvSpPr/>
            <p:nvPr/>
          </p:nvSpPr>
          <p:spPr>
            <a:xfrm>
              <a:off x="3267242" y="2366038"/>
              <a:ext cx="1483200" cy="563385"/>
            </a:xfrm>
            <a:prstGeom prst="rect">
              <a:avLst/>
            </a:prstGeom>
            <a:solidFill>
              <a:srgbClr val="2F71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2" name="テキスト ボックス 171">
              <a:extLst>
                <a:ext uri="{FF2B5EF4-FFF2-40B4-BE49-F238E27FC236}">
                  <a16:creationId xmlns:a16="http://schemas.microsoft.com/office/drawing/2014/main" id="{398DCAB0-E1FB-93BC-4B39-1ED4D5CEA6FC}"/>
                </a:ext>
              </a:extLst>
            </p:cNvPr>
            <p:cNvSpPr txBox="1"/>
            <p:nvPr/>
          </p:nvSpPr>
          <p:spPr>
            <a:xfrm>
              <a:off x="3377901" y="2527721"/>
              <a:ext cx="1261883" cy="276999"/>
            </a:xfrm>
            <a:prstGeom prst="rect">
              <a:avLst/>
            </a:prstGeom>
            <a:noFill/>
          </p:spPr>
          <p:txBody>
            <a:bodyPr wrap="none" rtlCol="0">
              <a:spAutoFit/>
            </a:bodyPr>
            <a:lstStyle/>
            <a:p>
              <a:pPr algn="ctr"/>
              <a:r>
                <a:rPr kumimoji="1" lang="ja-JP" altLang="en-US" sz="1200" b="1" dirty="0">
                  <a:solidFill>
                    <a:schemeClr val="bg1"/>
                  </a:solidFill>
                  <a:latin typeface="+mn-ea"/>
                </a:rPr>
                <a:t>興味を持たせる</a:t>
              </a:r>
            </a:p>
          </p:txBody>
        </p:sp>
        <p:sp>
          <p:nvSpPr>
            <p:cNvPr id="174" name="正方形/長方形 173">
              <a:extLst>
                <a:ext uri="{FF2B5EF4-FFF2-40B4-BE49-F238E27FC236}">
                  <a16:creationId xmlns:a16="http://schemas.microsoft.com/office/drawing/2014/main" id="{A80657A2-C19C-BBC2-2282-3B4732993061}"/>
                </a:ext>
              </a:extLst>
            </p:cNvPr>
            <p:cNvSpPr/>
            <p:nvPr/>
          </p:nvSpPr>
          <p:spPr>
            <a:xfrm>
              <a:off x="4829318" y="2366038"/>
              <a:ext cx="1483200" cy="563385"/>
            </a:xfrm>
            <a:prstGeom prst="rect">
              <a:avLst/>
            </a:prstGeom>
            <a:solidFill>
              <a:srgbClr val="2F71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5" name="テキスト ボックス 174">
              <a:extLst>
                <a:ext uri="{FF2B5EF4-FFF2-40B4-BE49-F238E27FC236}">
                  <a16:creationId xmlns:a16="http://schemas.microsoft.com/office/drawing/2014/main" id="{BE227C84-CF00-7BBE-3D6E-A25288B4AD03}"/>
                </a:ext>
              </a:extLst>
            </p:cNvPr>
            <p:cNvSpPr txBox="1"/>
            <p:nvPr/>
          </p:nvSpPr>
          <p:spPr>
            <a:xfrm>
              <a:off x="5000503" y="2422325"/>
              <a:ext cx="1107996" cy="461665"/>
            </a:xfrm>
            <a:prstGeom prst="rect">
              <a:avLst/>
            </a:prstGeom>
            <a:noFill/>
          </p:spPr>
          <p:txBody>
            <a:bodyPr wrap="none" rtlCol="0">
              <a:spAutoFit/>
            </a:bodyPr>
            <a:lstStyle/>
            <a:p>
              <a:pPr algn="ctr"/>
              <a:r>
                <a:rPr kumimoji="1" lang="ja-JP" altLang="en-US" sz="1200" b="1" dirty="0">
                  <a:solidFill>
                    <a:schemeClr val="bg1"/>
                  </a:solidFill>
                  <a:latin typeface="+mn-ea"/>
                </a:rPr>
                <a:t>自社サイトに</a:t>
              </a:r>
              <a:endParaRPr kumimoji="1" lang="en-US" altLang="ja-JP" sz="1200" b="1" dirty="0">
                <a:solidFill>
                  <a:schemeClr val="bg1"/>
                </a:solidFill>
                <a:latin typeface="+mn-ea"/>
              </a:endParaRPr>
            </a:p>
            <a:p>
              <a:pPr algn="ctr"/>
              <a:r>
                <a:rPr kumimoji="1" lang="ja-JP" altLang="en-US" sz="1200" b="1" dirty="0">
                  <a:solidFill>
                    <a:schemeClr val="bg1"/>
                  </a:solidFill>
                  <a:latin typeface="+mn-ea"/>
                </a:rPr>
                <a:t>流入させる</a:t>
              </a:r>
            </a:p>
          </p:txBody>
        </p:sp>
        <p:sp>
          <p:nvSpPr>
            <p:cNvPr id="177" name="正方形/長方形 176">
              <a:extLst>
                <a:ext uri="{FF2B5EF4-FFF2-40B4-BE49-F238E27FC236}">
                  <a16:creationId xmlns:a16="http://schemas.microsoft.com/office/drawing/2014/main" id="{FF1E87AD-5CFD-4BA7-DCF9-1DF5229726DA}"/>
                </a:ext>
              </a:extLst>
            </p:cNvPr>
            <p:cNvSpPr/>
            <p:nvPr/>
          </p:nvSpPr>
          <p:spPr>
            <a:xfrm>
              <a:off x="6381605" y="2366040"/>
              <a:ext cx="1483200" cy="563599"/>
            </a:xfrm>
            <a:prstGeom prst="rect">
              <a:avLst/>
            </a:prstGeom>
            <a:solidFill>
              <a:srgbClr val="2F71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8" name="テキスト ボックス 177">
              <a:extLst>
                <a:ext uri="{FF2B5EF4-FFF2-40B4-BE49-F238E27FC236}">
                  <a16:creationId xmlns:a16="http://schemas.microsoft.com/office/drawing/2014/main" id="{FD540E81-0146-34BE-F901-D205BD23D248}"/>
                </a:ext>
              </a:extLst>
            </p:cNvPr>
            <p:cNvSpPr txBox="1"/>
            <p:nvPr/>
          </p:nvSpPr>
          <p:spPr>
            <a:xfrm>
              <a:off x="6660108" y="2506814"/>
              <a:ext cx="954107" cy="276999"/>
            </a:xfrm>
            <a:prstGeom prst="rect">
              <a:avLst/>
            </a:prstGeom>
            <a:noFill/>
          </p:spPr>
          <p:txBody>
            <a:bodyPr wrap="none" rtlCol="0">
              <a:spAutoFit/>
            </a:bodyPr>
            <a:lstStyle/>
            <a:p>
              <a:pPr algn="ctr"/>
              <a:r>
                <a:rPr kumimoji="1" lang="ja-JP" altLang="en-US" sz="1200" b="1" dirty="0">
                  <a:solidFill>
                    <a:schemeClr val="bg1"/>
                  </a:solidFill>
                  <a:latin typeface="+mn-ea"/>
                </a:rPr>
                <a:t>購入させる</a:t>
              </a:r>
            </a:p>
          </p:txBody>
        </p:sp>
        <p:sp>
          <p:nvSpPr>
            <p:cNvPr id="180" name="正方形/長方形 179">
              <a:extLst>
                <a:ext uri="{FF2B5EF4-FFF2-40B4-BE49-F238E27FC236}">
                  <a16:creationId xmlns:a16="http://schemas.microsoft.com/office/drawing/2014/main" id="{81DCF8A2-B924-8E3B-BD61-A976B4CA28D4}"/>
                </a:ext>
              </a:extLst>
            </p:cNvPr>
            <p:cNvSpPr/>
            <p:nvPr/>
          </p:nvSpPr>
          <p:spPr>
            <a:xfrm>
              <a:off x="7954870" y="2363910"/>
              <a:ext cx="1476001" cy="563385"/>
            </a:xfrm>
            <a:prstGeom prst="rect">
              <a:avLst/>
            </a:prstGeom>
            <a:solidFill>
              <a:srgbClr val="2F71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81" name="テキスト ボックス 180">
              <a:extLst>
                <a:ext uri="{FF2B5EF4-FFF2-40B4-BE49-F238E27FC236}">
                  <a16:creationId xmlns:a16="http://schemas.microsoft.com/office/drawing/2014/main" id="{3874DE5A-AE4E-3738-3EE4-F1B2BA759DA6}"/>
                </a:ext>
              </a:extLst>
            </p:cNvPr>
            <p:cNvSpPr txBox="1"/>
            <p:nvPr/>
          </p:nvSpPr>
          <p:spPr>
            <a:xfrm>
              <a:off x="8064128" y="2527721"/>
              <a:ext cx="1261884" cy="276999"/>
            </a:xfrm>
            <a:prstGeom prst="rect">
              <a:avLst/>
            </a:prstGeom>
            <a:noFill/>
          </p:spPr>
          <p:txBody>
            <a:bodyPr wrap="none" rtlCol="0">
              <a:spAutoFit/>
            </a:bodyPr>
            <a:lstStyle/>
            <a:p>
              <a:pPr algn="ctr"/>
              <a:r>
                <a:rPr kumimoji="1" lang="ja-JP" altLang="en-US" sz="1200" b="1" dirty="0">
                  <a:solidFill>
                    <a:schemeClr val="bg1"/>
                  </a:solidFill>
                  <a:latin typeface="+mn-ea"/>
                </a:rPr>
                <a:t>情報発信させる</a:t>
              </a:r>
            </a:p>
          </p:txBody>
        </p:sp>
      </p:grpSp>
      <p:grpSp>
        <p:nvGrpSpPr>
          <p:cNvPr id="206" name="グループ化 205">
            <a:extLst>
              <a:ext uri="{FF2B5EF4-FFF2-40B4-BE49-F238E27FC236}">
                <a16:creationId xmlns:a16="http://schemas.microsoft.com/office/drawing/2014/main" id="{6BDF5B21-E0D1-58FC-858E-39CBF82F6D38}"/>
              </a:ext>
            </a:extLst>
          </p:cNvPr>
          <p:cNvGrpSpPr/>
          <p:nvPr/>
        </p:nvGrpSpPr>
        <p:grpSpPr>
          <a:xfrm>
            <a:off x="1706291" y="4209428"/>
            <a:ext cx="7730598" cy="2080336"/>
            <a:chOff x="1706292" y="3021534"/>
            <a:chExt cx="7730598" cy="1947036"/>
          </a:xfrm>
        </p:grpSpPr>
        <p:grpSp>
          <p:nvGrpSpPr>
            <p:cNvPr id="189" name="グループ化 188">
              <a:extLst>
                <a:ext uri="{FF2B5EF4-FFF2-40B4-BE49-F238E27FC236}">
                  <a16:creationId xmlns:a16="http://schemas.microsoft.com/office/drawing/2014/main" id="{AE60A574-FC80-7E9D-9765-1136FA73BF32}"/>
                </a:ext>
              </a:extLst>
            </p:cNvPr>
            <p:cNvGrpSpPr/>
            <p:nvPr/>
          </p:nvGrpSpPr>
          <p:grpSpPr>
            <a:xfrm>
              <a:off x="1706292" y="3021534"/>
              <a:ext cx="1482020" cy="1891821"/>
              <a:chOff x="1706292" y="3021534"/>
              <a:chExt cx="1482020" cy="1891821"/>
            </a:xfrm>
          </p:grpSpPr>
          <p:sp>
            <p:nvSpPr>
              <p:cNvPr id="56" name="正方形/長方形 55">
                <a:extLst>
                  <a:ext uri="{FF2B5EF4-FFF2-40B4-BE49-F238E27FC236}">
                    <a16:creationId xmlns:a16="http://schemas.microsoft.com/office/drawing/2014/main" id="{C17D7CBA-8CFD-872F-EA03-C0D6EBB5EFA2}"/>
                  </a:ext>
                </a:extLst>
              </p:cNvPr>
              <p:cNvSpPr/>
              <p:nvPr/>
            </p:nvSpPr>
            <p:spPr>
              <a:xfrm>
                <a:off x="1706292" y="3021534"/>
                <a:ext cx="1482020" cy="1891821"/>
              </a:xfrm>
              <a:prstGeom prst="rect">
                <a:avLst/>
              </a:prstGeom>
              <a:solidFill>
                <a:srgbClr val="F1F5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0" name="テキスト ボックス 29">
                <a:extLst>
                  <a:ext uri="{FF2B5EF4-FFF2-40B4-BE49-F238E27FC236}">
                    <a16:creationId xmlns:a16="http://schemas.microsoft.com/office/drawing/2014/main" id="{2043AE51-5545-019D-1C55-4B6CF6674FD6}"/>
                  </a:ext>
                </a:extLst>
              </p:cNvPr>
              <p:cNvSpPr txBox="1"/>
              <p:nvPr/>
            </p:nvSpPr>
            <p:spPr>
              <a:xfrm>
                <a:off x="1709570" y="3090028"/>
                <a:ext cx="1467852" cy="1518473"/>
              </a:xfrm>
              <a:prstGeom prst="rect">
                <a:avLst/>
              </a:prstGeom>
              <a:noFill/>
            </p:spPr>
            <p:txBody>
              <a:bodyPr wrap="square" rtlCol="0">
                <a:spAutoFit/>
              </a:bodyPr>
              <a:lstStyle/>
              <a:p>
                <a:pPr marL="171450" indent="-171450">
                  <a:lnSpc>
                    <a:spcPts val="1500"/>
                  </a:lnSpc>
                  <a:buFont typeface="Arial" panose="020B0604020202020204" pitchFamily="34" charset="0"/>
                  <a:buChar char="•"/>
                </a:pPr>
                <a:r>
                  <a:rPr kumimoji="1" lang="en-US" altLang="ja-JP" sz="1100" b="1" dirty="0">
                    <a:solidFill>
                      <a:schemeClr val="bg1">
                        <a:lumMod val="65000"/>
                      </a:schemeClr>
                    </a:solidFill>
                    <a:latin typeface="+mn-ea"/>
                  </a:rPr>
                  <a:t>Web</a:t>
                </a:r>
                <a:r>
                  <a:rPr kumimoji="1" lang="ja-JP" altLang="en-US" sz="1100" b="1" dirty="0">
                    <a:solidFill>
                      <a:schemeClr val="bg1">
                        <a:lumMod val="65000"/>
                      </a:schemeClr>
                    </a:solidFill>
                    <a:latin typeface="+mn-ea"/>
                  </a:rPr>
                  <a:t>広告</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en-US" altLang="ja-JP" sz="1100" b="1" dirty="0">
                    <a:solidFill>
                      <a:schemeClr val="bg1">
                        <a:lumMod val="65000"/>
                      </a:schemeClr>
                    </a:solidFill>
                    <a:latin typeface="+mn-ea"/>
                  </a:rPr>
                  <a:t>SNS</a:t>
                </a:r>
              </a:p>
              <a:p>
                <a:pPr marL="171450" indent="-171450">
                  <a:lnSpc>
                    <a:spcPts val="1500"/>
                  </a:lnSpc>
                  <a:buFont typeface="Arial" panose="020B0604020202020204" pitchFamily="34" charset="0"/>
                  <a:buChar char="•"/>
                </a:pPr>
                <a:r>
                  <a:rPr kumimoji="1" lang="en-US" altLang="ja-JP" sz="1100" b="1" dirty="0">
                    <a:solidFill>
                      <a:schemeClr val="bg1">
                        <a:lumMod val="65000"/>
                      </a:schemeClr>
                    </a:solidFill>
                    <a:latin typeface="+mn-ea"/>
                  </a:rPr>
                  <a:t>TVCM</a:t>
                </a: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新聞</a:t>
                </a:r>
                <a:r>
                  <a:rPr kumimoji="1" lang="en-US" altLang="ja-JP" sz="1100" b="1" dirty="0">
                    <a:solidFill>
                      <a:schemeClr val="bg1">
                        <a:lumMod val="65000"/>
                      </a:schemeClr>
                    </a:solidFill>
                    <a:latin typeface="+mn-ea"/>
                  </a:rPr>
                  <a:t>/</a:t>
                </a:r>
                <a:r>
                  <a:rPr kumimoji="1" lang="ja-JP" altLang="en-US" sz="1100" b="1" dirty="0">
                    <a:solidFill>
                      <a:schemeClr val="bg1">
                        <a:lumMod val="65000"/>
                      </a:schemeClr>
                    </a:solidFill>
                    <a:latin typeface="+mn-ea"/>
                  </a:rPr>
                  <a:t>雑誌広告</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プレスリリース</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チラシ</a:t>
                </a:r>
                <a:endParaRPr kumimoji="1" lang="en-US" altLang="ja-JP" sz="1100" b="1" dirty="0">
                  <a:solidFill>
                    <a:schemeClr val="bg1">
                      <a:lumMod val="65000"/>
                    </a:schemeClr>
                  </a:solidFill>
                  <a:latin typeface="+mn-ea"/>
                </a:endParaRPr>
              </a:p>
              <a:p>
                <a:pPr>
                  <a:lnSpc>
                    <a:spcPts val="1500"/>
                  </a:lnSpc>
                </a:pPr>
                <a:r>
                  <a:rPr kumimoji="1" lang="ja-JP" altLang="en-US" sz="1100" b="1" dirty="0">
                    <a:solidFill>
                      <a:schemeClr val="bg1">
                        <a:lumMod val="65000"/>
                      </a:schemeClr>
                    </a:solidFill>
                    <a:latin typeface="+mn-ea"/>
                  </a:rPr>
                  <a:t>などで幅広い層に認知させる</a:t>
                </a:r>
                <a:endParaRPr kumimoji="1" lang="en-US" altLang="ja-JP" sz="1100" b="1" dirty="0">
                  <a:solidFill>
                    <a:schemeClr val="bg1">
                      <a:lumMod val="65000"/>
                    </a:schemeClr>
                  </a:solidFill>
                  <a:latin typeface="+mn-ea"/>
                </a:endParaRPr>
              </a:p>
            </p:txBody>
          </p:sp>
        </p:grpSp>
        <p:grpSp>
          <p:nvGrpSpPr>
            <p:cNvPr id="193" name="グループ化 192">
              <a:extLst>
                <a:ext uri="{FF2B5EF4-FFF2-40B4-BE49-F238E27FC236}">
                  <a16:creationId xmlns:a16="http://schemas.microsoft.com/office/drawing/2014/main" id="{986E043E-6D90-5D77-9652-640C44338709}"/>
                </a:ext>
              </a:extLst>
            </p:cNvPr>
            <p:cNvGrpSpPr/>
            <p:nvPr/>
          </p:nvGrpSpPr>
          <p:grpSpPr>
            <a:xfrm>
              <a:off x="3267242" y="3021534"/>
              <a:ext cx="1482020" cy="1891821"/>
              <a:chOff x="1706292" y="3021534"/>
              <a:chExt cx="1482020" cy="1891821"/>
            </a:xfrm>
          </p:grpSpPr>
          <p:sp>
            <p:nvSpPr>
              <p:cNvPr id="194" name="正方形/長方形 193">
                <a:extLst>
                  <a:ext uri="{FF2B5EF4-FFF2-40B4-BE49-F238E27FC236}">
                    <a16:creationId xmlns:a16="http://schemas.microsoft.com/office/drawing/2014/main" id="{E7AEDB7A-133D-D714-9C98-ED318862F936}"/>
                  </a:ext>
                </a:extLst>
              </p:cNvPr>
              <p:cNvSpPr/>
              <p:nvPr/>
            </p:nvSpPr>
            <p:spPr>
              <a:xfrm>
                <a:off x="1706292" y="3021534"/>
                <a:ext cx="1482020" cy="1891821"/>
              </a:xfrm>
              <a:prstGeom prst="rect">
                <a:avLst/>
              </a:prstGeom>
              <a:solidFill>
                <a:srgbClr val="F1F5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95" name="テキスト ボックス 194">
                <a:extLst>
                  <a:ext uri="{FF2B5EF4-FFF2-40B4-BE49-F238E27FC236}">
                    <a16:creationId xmlns:a16="http://schemas.microsoft.com/office/drawing/2014/main" id="{CC2DA967-3985-A1BE-81D5-37BA411CE350}"/>
                  </a:ext>
                </a:extLst>
              </p:cNvPr>
              <p:cNvSpPr txBox="1"/>
              <p:nvPr/>
            </p:nvSpPr>
            <p:spPr>
              <a:xfrm>
                <a:off x="1709570" y="3090028"/>
                <a:ext cx="1467852" cy="1698507"/>
              </a:xfrm>
              <a:prstGeom prst="rect">
                <a:avLst/>
              </a:prstGeom>
              <a:noFill/>
            </p:spPr>
            <p:txBody>
              <a:bodyPr wrap="square" rtlCol="0">
                <a:spAutoFit/>
              </a:bodyPr>
              <a:lstStyle/>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リターゲティング広告</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en-US" altLang="ja-JP" sz="1100" b="1" dirty="0">
                    <a:solidFill>
                      <a:schemeClr val="bg1">
                        <a:lumMod val="65000"/>
                      </a:schemeClr>
                    </a:solidFill>
                    <a:latin typeface="+mn-ea"/>
                  </a:rPr>
                  <a:t>DM</a:t>
                </a: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メールマガジン</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インフルエンサーの起用</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キャッチコピー</a:t>
                </a:r>
                <a:endParaRPr kumimoji="1" lang="en-US" altLang="ja-JP" sz="1100" b="1" dirty="0">
                  <a:solidFill>
                    <a:schemeClr val="bg1">
                      <a:lumMod val="65000"/>
                    </a:schemeClr>
                  </a:solidFill>
                  <a:latin typeface="+mn-ea"/>
                </a:endParaRPr>
              </a:p>
              <a:p>
                <a:pPr>
                  <a:lnSpc>
                    <a:spcPts val="1500"/>
                  </a:lnSpc>
                </a:pPr>
                <a:r>
                  <a:rPr kumimoji="1" lang="ja-JP" altLang="en-US" sz="1100" b="1" dirty="0">
                    <a:solidFill>
                      <a:schemeClr val="bg1">
                        <a:lumMod val="65000"/>
                      </a:schemeClr>
                    </a:solidFill>
                    <a:latin typeface="+mn-ea"/>
                  </a:rPr>
                  <a:t>などでターゲット層の関心を惹く</a:t>
                </a:r>
              </a:p>
            </p:txBody>
          </p:sp>
        </p:grpSp>
        <p:grpSp>
          <p:nvGrpSpPr>
            <p:cNvPr id="196" name="グループ化 195">
              <a:extLst>
                <a:ext uri="{FF2B5EF4-FFF2-40B4-BE49-F238E27FC236}">
                  <a16:creationId xmlns:a16="http://schemas.microsoft.com/office/drawing/2014/main" id="{299A0707-6BD1-319E-0AB2-1BC71BBF0C7A}"/>
                </a:ext>
              </a:extLst>
            </p:cNvPr>
            <p:cNvGrpSpPr/>
            <p:nvPr/>
          </p:nvGrpSpPr>
          <p:grpSpPr>
            <a:xfrm>
              <a:off x="4829318" y="3021534"/>
              <a:ext cx="1482020" cy="1947036"/>
              <a:chOff x="1706292" y="3021534"/>
              <a:chExt cx="1482020" cy="1947036"/>
            </a:xfrm>
          </p:grpSpPr>
          <p:sp>
            <p:nvSpPr>
              <p:cNvPr id="197" name="正方形/長方形 196">
                <a:extLst>
                  <a:ext uri="{FF2B5EF4-FFF2-40B4-BE49-F238E27FC236}">
                    <a16:creationId xmlns:a16="http://schemas.microsoft.com/office/drawing/2014/main" id="{077C364B-035A-DA9C-F383-5D42C5B8F88D}"/>
                  </a:ext>
                </a:extLst>
              </p:cNvPr>
              <p:cNvSpPr/>
              <p:nvPr/>
            </p:nvSpPr>
            <p:spPr>
              <a:xfrm>
                <a:off x="1706292" y="3021534"/>
                <a:ext cx="1482020" cy="1891821"/>
              </a:xfrm>
              <a:prstGeom prst="rect">
                <a:avLst/>
              </a:prstGeom>
              <a:solidFill>
                <a:srgbClr val="F1F5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98" name="テキスト ボックス 197">
                <a:extLst>
                  <a:ext uri="{FF2B5EF4-FFF2-40B4-BE49-F238E27FC236}">
                    <a16:creationId xmlns:a16="http://schemas.microsoft.com/office/drawing/2014/main" id="{67742E6F-5A53-67E1-4A7E-58325054361E}"/>
                  </a:ext>
                </a:extLst>
              </p:cNvPr>
              <p:cNvSpPr txBox="1"/>
              <p:nvPr/>
            </p:nvSpPr>
            <p:spPr>
              <a:xfrm>
                <a:off x="1709570" y="3090028"/>
                <a:ext cx="1467852" cy="1878542"/>
              </a:xfrm>
              <a:prstGeom prst="rect">
                <a:avLst/>
              </a:prstGeom>
              <a:noFill/>
            </p:spPr>
            <p:txBody>
              <a:bodyPr wrap="square" rtlCol="0">
                <a:spAutoFit/>
              </a:bodyPr>
              <a:lstStyle/>
              <a:p>
                <a:pPr marL="171450" indent="-171450">
                  <a:lnSpc>
                    <a:spcPts val="1500"/>
                  </a:lnSpc>
                  <a:buFont typeface="Arial" panose="020B0604020202020204" pitchFamily="34" charset="0"/>
                  <a:buChar char="•"/>
                </a:pPr>
                <a:r>
                  <a:rPr kumimoji="1" lang="en-US" altLang="ja-JP" sz="1100" b="1" dirty="0">
                    <a:solidFill>
                      <a:schemeClr val="bg1">
                        <a:lumMod val="65000"/>
                      </a:schemeClr>
                    </a:solidFill>
                    <a:latin typeface="+mn-ea"/>
                  </a:rPr>
                  <a:t>SEO</a:t>
                </a:r>
                <a:r>
                  <a:rPr kumimoji="1" lang="ja-JP" altLang="en-US" sz="1100" b="1" dirty="0">
                    <a:solidFill>
                      <a:schemeClr val="bg1">
                        <a:lumMod val="65000"/>
                      </a:schemeClr>
                    </a:solidFill>
                    <a:latin typeface="+mn-ea"/>
                  </a:rPr>
                  <a:t>対策</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記事コンテンツ</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製品・サービスの紹介サイト</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競合商品との比較表</a:t>
                </a:r>
                <a:endParaRPr kumimoji="1" lang="en-US" altLang="ja-JP" sz="1100" b="1" dirty="0">
                  <a:solidFill>
                    <a:schemeClr val="bg1">
                      <a:lumMod val="65000"/>
                    </a:schemeClr>
                  </a:solidFill>
                  <a:latin typeface="+mn-ea"/>
                </a:endParaRPr>
              </a:p>
              <a:p>
                <a:pPr>
                  <a:lnSpc>
                    <a:spcPts val="1500"/>
                  </a:lnSpc>
                </a:pPr>
                <a:r>
                  <a:rPr kumimoji="1" lang="ja-JP" altLang="en-US" sz="1100" b="1" dirty="0">
                    <a:solidFill>
                      <a:schemeClr val="bg1">
                        <a:lumMod val="65000"/>
                      </a:schemeClr>
                    </a:solidFill>
                    <a:latin typeface="+mn-ea"/>
                  </a:rPr>
                  <a:t>などで検索エンジンからすぐに商品情報にたどり着けるようにする</a:t>
                </a:r>
                <a:endParaRPr kumimoji="1" lang="en-US" altLang="ja-JP" sz="1100" b="1" dirty="0">
                  <a:solidFill>
                    <a:schemeClr val="bg1">
                      <a:lumMod val="65000"/>
                    </a:schemeClr>
                  </a:solidFill>
                  <a:latin typeface="+mn-ea"/>
                </a:endParaRPr>
              </a:p>
            </p:txBody>
          </p:sp>
        </p:grpSp>
        <p:grpSp>
          <p:nvGrpSpPr>
            <p:cNvPr id="199" name="グループ化 198">
              <a:extLst>
                <a:ext uri="{FF2B5EF4-FFF2-40B4-BE49-F238E27FC236}">
                  <a16:creationId xmlns:a16="http://schemas.microsoft.com/office/drawing/2014/main" id="{0A89F473-93E1-D4A3-AF89-E0E4E15D7DDC}"/>
                </a:ext>
              </a:extLst>
            </p:cNvPr>
            <p:cNvGrpSpPr/>
            <p:nvPr/>
          </p:nvGrpSpPr>
          <p:grpSpPr>
            <a:xfrm>
              <a:off x="6381605" y="3021534"/>
              <a:ext cx="1482020" cy="1891821"/>
              <a:chOff x="1706292" y="3021534"/>
              <a:chExt cx="1482020" cy="1891821"/>
            </a:xfrm>
          </p:grpSpPr>
          <p:sp>
            <p:nvSpPr>
              <p:cNvPr id="200" name="正方形/長方形 199">
                <a:extLst>
                  <a:ext uri="{FF2B5EF4-FFF2-40B4-BE49-F238E27FC236}">
                    <a16:creationId xmlns:a16="http://schemas.microsoft.com/office/drawing/2014/main" id="{1113149A-46F8-C20F-CADE-9778F1ECF54E}"/>
                  </a:ext>
                </a:extLst>
              </p:cNvPr>
              <p:cNvSpPr/>
              <p:nvPr/>
            </p:nvSpPr>
            <p:spPr>
              <a:xfrm>
                <a:off x="1706292" y="3021534"/>
                <a:ext cx="1482020" cy="1891821"/>
              </a:xfrm>
              <a:prstGeom prst="rect">
                <a:avLst/>
              </a:prstGeom>
              <a:solidFill>
                <a:srgbClr val="F1F5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01" name="テキスト ボックス 200">
                <a:extLst>
                  <a:ext uri="{FF2B5EF4-FFF2-40B4-BE49-F238E27FC236}">
                    <a16:creationId xmlns:a16="http://schemas.microsoft.com/office/drawing/2014/main" id="{A74F614B-72D7-EFD5-60A4-585B10B83494}"/>
                  </a:ext>
                </a:extLst>
              </p:cNvPr>
              <p:cNvSpPr txBox="1"/>
              <p:nvPr/>
            </p:nvSpPr>
            <p:spPr>
              <a:xfrm>
                <a:off x="1709570" y="3090028"/>
                <a:ext cx="1467852" cy="1698507"/>
              </a:xfrm>
              <a:prstGeom prst="rect">
                <a:avLst/>
              </a:prstGeom>
              <a:noFill/>
            </p:spPr>
            <p:txBody>
              <a:bodyPr wrap="square" rtlCol="0">
                <a:spAutoFit/>
              </a:bodyPr>
              <a:lstStyle/>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使いやすい</a:t>
                </a:r>
                <a:r>
                  <a:rPr kumimoji="1" lang="en-US" altLang="ja-JP" sz="1100" b="1" dirty="0">
                    <a:solidFill>
                      <a:schemeClr val="bg1">
                        <a:lumMod val="65000"/>
                      </a:schemeClr>
                    </a:solidFill>
                    <a:latin typeface="+mn-ea"/>
                  </a:rPr>
                  <a:t>EC</a:t>
                </a:r>
                <a:r>
                  <a:rPr kumimoji="1" lang="ja-JP" altLang="en-US" sz="1100" b="1" dirty="0">
                    <a:solidFill>
                      <a:schemeClr val="bg1">
                        <a:lumMod val="65000"/>
                      </a:schemeClr>
                    </a:solidFill>
                    <a:latin typeface="+mn-ea"/>
                  </a:rPr>
                  <a:t>サイトの開発</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多様な決済手段の導入</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定期的な商談</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endParaRPr kumimoji="1" lang="en-US" altLang="ja-JP" sz="1100" b="1" dirty="0">
                  <a:solidFill>
                    <a:schemeClr val="bg1">
                      <a:lumMod val="65000"/>
                    </a:schemeClr>
                  </a:solidFill>
                  <a:latin typeface="+mn-ea"/>
                </a:endParaRPr>
              </a:p>
              <a:p>
                <a:pPr>
                  <a:lnSpc>
                    <a:spcPts val="1500"/>
                  </a:lnSpc>
                </a:pPr>
                <a:r>
                  <a:rPr kumimoji="1" lang="ja-JP" altLang="en-US" sz="1100" b="1" dirty="0">
                    <a:solidFill>
                      <a:schemeClr val="bg1">
                        <a:lumMod val="65000"/>
                      </a:schemeClr>
                    </a:solidFill>
                    <a:latin typeface="+mn-ea"/>
                  </a:rPr>
                  <a:t>などでターゲットが購入するハードルを下げ、購入に導く</a:t>
                </a:r>
                <a:endParaRPr kumimoji="1" lang="en-US" altLang="ja-JP" sz="1100" b="1" dirty="0">
                  <a:solidFill>
                    <a:schemeClr val="bg1">
                      <a:lumMod val="65000"/>
                    </a:schemeClr>
                  </a:solidFill>
                  <a:latin typeface="+mn-ea"/>
                </a:endParaRPr>
              </a:p>
            </p:txBody>
          </p:sp>
        </p:grpSp>
        <p:grpSp>
          <p:nvGrpSpPr>
            <p:cNvPr id="202" name="グループ化 201">
              <a:extLst>
                <a:ext uri="{FF2B5EF4-FFF2-40B4-BE49-F238E27FC236}">
                  <a16:creationId xmlns:a16="http://schemas.microsoft.com/office/drawing/2014/main" id="{C8F5C810-CB33-C38B-DB20-F6ED0DB59D7D}"/>
                </a:ext>
              </a:extLst>
            </p:cNvPr>
            <p:cNvGrpSpPr/>
            <p:nvPr/>
          </p:nvGrpSpPr>
          <p:grpSpPr>
            <a:xfrm>
              <a:off x="7954870" y="3021534"/>
              <a:ext cx="1482020" cy="1891821"/>
              <a:chOff x="1706292" y="3021534"/>
              <a:chExt cx="1482020" cy="1891821"/>
            </a:xfrm>
          </p:grpSpPr>
          <p:sp>
            <p:nvSpPr>
              <p:cNvPr id="203" name="正方形/長方形 202">
                <a:extLst>
                  <a:ext uri="{FF2B5EF4-FFF2-40B4-BE49-F238E27FC236}">
                    <a16:creationId xmlns:a16="http://schemas.microsoft.com/office/drawing/2014/main" id="{631FCAFA-6CB0-6A2B-B932-A718688F802C}"/>
                  </a:ext>
                </a:extLst>
              </p:cNvPr>
              <p:cNvSpPr/>
              <p:nvPr/>
            </p:nvSpPr>
            <p:spPr>
              <a:xfrm>
                <a:off x="1706292" y="3021534"/>
                <a:ext cx="1482020" cy="1891821"/>
              </a:xfrm>
              <a:prstGeom prst="rect">
                <a:avLst/>
              </a:prstGeom>
              <a:solidFill>
                <a:srgbClr val="F1F5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04" name="テキスト ボックス 203">
                <a:extLst>
                  <a:ext uri="{FF2B5EF4-FFF2-40B4-BE49-F238E27FC236}">
                    <a16:creationId xmlns:a16="http://schemas.microsoft.com/office/drawing/2014/main" id="{5B04AE38-154A-A76D-0E8B-FB272D0B77B4}"/>
                  </a:ext>
                </a:extLst>
              </p:cNvPr>
              <p:cNvSpPr txBox="1"/>
              <p:nvPr/>
            </p:nvSpPr>
            <p:spPr>
              <a:xfrm>
                <a:off x="1709570" y="3090028"/>
                <a:ext cx="1467852" cy="258230"/>
              </a:xfrm>
              <a:prstGeom prst="rect">
                <a:avLst/>
              </a:prstGeom>
              <a:noFill/>
            </p:spPr>
            <p:txBody>
              <a:bodyPr wrap="square" rtlCol="0">
                <a:spAutoFit/>
              </a:bodyPr>
              <a:lstStyle/>
              <a:p>
                <a:pPr marL="171450" indent="-171450">
                  <a:lnSpc>
                    <a:spcPts val="1500"/>
                  </a:lnSpc>
                  <a:buFont typeface="Arial" panose="020B0604020202020204" pitchFamily="34" charset="0"/>
                  <a:buChar char="•"/>
                </a:pPr>
                <a:endParaRPr kumimoji="1" lang="en-US" altLang="ja-JP" sz="1100" b="1" dirty="0">
                  <a:solidFill>
                    <a:schemeClr val="bg1">
                      <a:lumMod val="65000"/>
                    </a:schemeClr>
                  </a:solidFill>
                  <a:latin typeface="+mn-ea"/>
                </a:endParaRPr>
              </a:p>
            </p:txBody>
          </p:sp>
        </p:grpSp>
      </p:grpSp>
      <p:grpSp>
        <p:nvGrpSpPr>
          <p:cNvPr id="25" name="グループ化 24">
            <a:extLst>
              <a:ext uri="{FF2B5EF4-FFF2-40B4-BE49-F238E27FC236}">
                <a16:creationId xmlns:a16="http://schemas.microsoft.com/office/drawing/2014/main" id="{111B4965-1845-DC1D-F1F2-3F3D7793AFBB}"/>
              </a:ext>
            </a:extLst>
          </p:cNvPr>
          <p:cNvGrpSpPr/>
          <p:nvPr/>
        </p:nvGrpSpPr>
        <p:grpSpPr>
          <a:xfrm>
            <a:off x="413091" y="2972686"/>
            <a:ext cx="1261884" cy="1144631"/>
            <a:chOff x="413092" y="5093608"/>
            <a:chExt cx="1261884" cy="1144631"/>
          </a:xfrm>
        </p:grpSpPr>
        <p:sp>
          <p:nvSpPr>
            <p:cNvPr id="4" name="正方形/長方形 3">
              <a:extLst>
                <a:ext uri="{FF2B5EF4-FFF2-40B4-BE49-F238E27FC236}">
                  <a16:creationId xmlns:a16="http://schemas.microsoft.com/office/drawing/2014/main" id="{0D21811B-B55F-8EC5-4FE5-B85DF0C42229}"/>
                </a:ext>
              </a:extLst>
            </p:cNvPr>
            <p:cNvSpPr/>
            <p:nvPr/>
          </p:nvSpPr>
          <p:spPr>
            <a:xfrm>
              <a:off x="474077" y="5093608"/>
              <a:ext cx="1139915" cy="1144631"/>
            </a:xfrm>
            <a:prstGeom prst="rect">
              <a:avLst/>
            </a:prstGeom>
            <a:solidFill>
              <a:srgbClr val="2F71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テキスト ボックス 6">
              <a:extLst>
                <a:ext uri="{FF2B5EF4-FFF2-40B4-BE49-F238E27FC236}">
                  <a16:creationId xmlns:a16="http://schemas.microsoft.com/office/drawing/2014/main" id="{08FB0A7C-4186-B79D-ED7B-8DD8D3615FB7}"/>
                </a:ext>
              </a:extLst>
            </p:cNvPr>
            <p:cNvSpPr txBox="1"/>
            <p:nvPr/>
          </p:nvSpPr>
          <p:spPr>
            <a:xfrm>
              <a:off x="413092" y="5404313"/>
              <a:ext cx="1261884" cy="523220"/>
            </a:xfrm>
            <a:prstGeom prst="rect">
              <a:avLst/>
            </a:prstGeom>
            <a:noFill/>
          </p:spPr>
          <p:txBody>
            <a:bodyPr wrap="none" rtlCol="0">
              <a:spAutoFit/>
            </a:bodyPr>
            <a:lstStyle/>
            <a:p>
              <a:pPr algn="ctr"/>
              <a:r>
                <a:rPr kumimoji="1" lang="ja-JP" altLang="en-US" sz="1400" b="1" dirty="0">
                  <a:solidFill>
                    <a:schemeClr val="bg1"/>
                  </a:solidFill>
                  <a:latin typeface="+mn-ea"/>
                </a:rPr>
                <a:t>ターゲットの</a:t>
              </a:r>
              <a:endParaRPr kumimoji="1" lang="en-US" altLang="ja-JP" sz="1400" b="1" dirty="0">
                <a:solidFill>
                  <a:schemeClr val="bg1"/>
                </a:solidFill>
                <a:latin typeface="+mn-ea"/>
              </a:endParaRPr>
            </a:p>
            <a:p>
              <a:pPr algn="ctr"/>
              <a:r>
                <a:rPr kumimoji="1" lang="ja-JP" altLang="en-US" sz="1400" b="1" dirty="0">
                  <a:solidFill>
                    <a:schemeClr val="bg1"/>
                  </a:solidFill>
                  <a:latin typeface="+mn-ea"/>
                </a:rPr>
                <a:t>思考・感情</a:t>
              </a:r>
              <a:endParaRPr kumimoji="1" lang="en-US" altLang="ja-JP" sz="1400" b="1" dirty="0">
                <a:solidFill>
                  <a:schemeClr val="bg1"/>
                </a:solidFill>
                <a:latin typeface="+mn-ea"/>
              </a:endParaRPr>
            </a:p>
          </p:txBody>
        </p:sp>
      </p:grpSp>
      <p:grpSp>
        <p:nvGrpSpPr>
          <p:cNvPr id="10" name="グループ化 9">
            <a:extLst>
              <a:ext uri="{FF2B5EF4-FFF2-40B4-BE49-F238E27FC236}">
                <a16:creationId xmlns:a16="http://schemas.microsoft.com/office/drawing/2014/main" id="{12848E4E-9A47-5035-254E-52CFA5C6F716}"/>
              </a:ext>
            </a:extLst>
          </p:cNvPr>
          <p:cNvGrpSpPr/>
          <p:nvPr/>
        </p:nvGrpSpPr>
        <p:grpSpPr>
          <a:xfrm>
            <a:off x="1705168" y="2968044"/>
            <a:ext cx="1482020" cy="1144631"/>
            <a:chOff x="1705168" y="2968044"/>
            <a:chExt cx="1482020" cy="1144631"/>
          </a:xfrm>
        </p:grpSpPr>
        <p:grpSp>
          <p:nvGrpSpPr>
            <p:cNvPr id="29" name="グループ化 28">
              <a:extLst>
                <a:ext uri="{FF2B5EF4-FFF2-40B4-BE49-F238E27FC236}">
                  <a16:creationId xmlns:a16="http://schemas.microsoft.com/office/drawing/2014/main" id="{066FA070-8884-64F2-8611-D5204B3D4412}"/>
                </a:ext>
              </a:extLst>
            </p:cNvPr>
            <p:cNvGrpSpPr/>
            <p:nvPr/>
          </p:nvGrpSpPr>
          <p:grpSpPr>
            <a:xfrm>
              <a:off x="1705168" y="2968044"/>
              <a:ext cx="1482020" cy="1144631"/>
              <a:chOff x="1858691" y="4361829"/>
              <a:chExt cx="1482020" cy="2021342"/>
            </a:xfrm>
          </p:grpSpPr>
          <p:sp>
            <p:nvSpPr>
              <p:cNvPr id="27" name="正方形/長方形 26">
                <a:extLst>
                  <a:ext uri="{FF2B5EF4-FFF2-40B4-BE49-F238E27FC236}">
                    <a16:creationId xmlns:a16="http://schemas.microsoft.com/office/drawing/2014/main" id="{10F76987-A2B3-4FA6-784B-C8B2F6F2006D}"/>
                  </a:ext>
                </a:extLst>
              </p:cNvPr>
              <p:cNvSpPr/>
              <p:nvPr/>
            </p:nvSpPr>
            <p:spPr>
              <a:xfrm>
                <a:off x="1858691" y="4361829"/>
                <a:ext cx="1482020" cy="2021342"/>
              </a:xfrm>
              <a:prstGeom prst="rect">
                <a:avLst/>
              </a:prstGeom>
              <a:solidFill>
                <a:srgbClr val="F1F5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8" name="テキスト ボックス 27">
                <a:extLst>
                  <a:ext uri="{FF2B5EF4-FFF2-40B4-BE49-F238E27FC236}">
                    <a16:creationId xmlns:a16="http://schemas.microsoft.com/office/drawing/2014/main" id="{DB78C901-AD83-1177-900F-41234E2AA2D5}"/>
                  </a:ext>
                </a:extLst>
              </p:cNvPr>
              <p:cNvSpPr txBox="1"/>
              <p:nvPr/>
            </p:nvSpPr>
            <p:spPr>
              <a:xfrm>
                <a:off x="1861969" y="4435012"/>
                <a:ext cx="1467852" cy="275909"/>
              </a:xfrm>
              <a:prstGeom prst="rect">
                <a:avLst/>
              </a:prstGeom>
              <a:noFill/>
            </p:spPr>
            <p:txBody>
              <a:bodyPr wrap="square" rtlCol="0">
                <a:spAutoFit/>
              </a:bodyPr>
              <a:lstStyle/>
              <a:p>
                <a:pPr>
                  <a:lnSpc>
                    <a:spcPts val="1500"/>
                  </a:lnSpc>
                </a:pPr>
                <a:endParaRPr kumimoji="1" lang="en-US" altLang="ja-JP" sz="1100" b="1" dirty="0">
                  <a:solidFill>
                    <a:schemeClr val="bg1">
                      <a:lumMod val="65000"/>
                    </a:schemeClr>
                  </a:solidFill>
                  <a:latin typeface="+mn-ea"/>
                </a:endParaRPr>
              </a:p>
            </p:txBody>
          </p:sp>
        </p:grpSp>
        <p:sp>
          <p:nvSpPr>
            <p:cNvPr id="31" name="テキスト ボックス 30">
              <a:extLst>
                <a:ext uri="{FF2B5EF4-FFF2-40B4-BE49-F238E27FC236}">
                  <a16:creationId xmlns:a16="http://schemas.microsoft.com/office/drawing/2014/main" id="{F15C5F9E-08E4-47F8-AB23-56D8FC01EC06}"/>
                </a:ext>
              </a:extLst>
            </p:cNvPr>
            <p:cNvSpPr txBox="1"/>
            <p:nvPr/>
          </p:nvSpPr>
          <p:spPr>
            <a:xfrm>
              <a:off x="1719336" y="3001046"/>
              <a:ext cx="1467852" cy="1061318"/>
            </a:xfrm>
            <a:prstGeom prst="rect">
              <a:avLst/>
            </a:prstGeom>
            <a:noFill/>
          </p:spPr>
          <p:txBody>
            <a:bodyPr wrap="square" rtlCol="0">
              <a:spAutoFit/>
            </a:bodyPr>
            <a:lstStyle/>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こんな商品・サービスがあるのか</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この商品は便利そうだ</a:t>
              </a:r>
              <a:endParaRPr kumimoji="1" lang="en-US" altLang="ja-JP" sz="1100" b="1" dirty="0">
                <a:solidFill>
                  <a:schemeClr val="bg1">
                    <a:lumMod val="65000"/>
                  </a:schemeClr>
                </a:solidFill>
                <a:latin typeface="+mn-ea"/>
              </a:endParaRPr>
            </a:p>
          </p:txBody>
        </p:sp>
      </p:grpSp>
      <p:grpSp>
        <p:nvGrpSpPr>
          <p:cNvPr id="11" name="グループ化 10">
            <a:extLst>
              <a:ext uri="{FF2B5EF4-FFF2-40B4-BE49-F238E27FC236}">
                <a16:creationId xmlns:a16="http://schemas.microsoft.com/office/drawing/2014/main" id="{D9F7C74F-AAF1-0220-12F2-FE3675EBA3EB}"/>
              </a:ext>
            </a:extLst>
          </p:cNvPr>
          <p:cNvGrpSpPr/>
          <p:nvPr/>
        </p:nvGrpSpPr>
        <p:grpSpPr>
          <a:xfrm>
            <a:off x="3266468" y="2968044"/>
            <a:ext cx="1482020" cy="1144631"/>
            <a:chOff x="3266468" y="2968044"/>
            <a:chExt cx="1482020" cy="1144631"/>
          </a:xfrm>
        </p:grpSpPr>
        <p:grpSp>
          <p:nvGrpSpPr>
            <p:cNvPr id="34" name="グループ化 33">
              <a:extLst>
                <a:ext uri="{FF2B5EF4-FFF2-40B4-BE49-F238E27FC236}">
                  <a16:creationId xmlns:a16="http://schemas.microsoft.com/office/drawing/2014/main" id="{1860E3FE-835C-BA53-DFA4-DDEDF5D28CE2}"/>
                </a:ext>
              </a:extLst>
            </p:cNvPr>
            <p:cNvGrpSpPr/>
            <p:nvPr/>
          </p:nvGrpSpPr>
          <p:grpSpPr>
            <a:xfrm>
              <a:off x="3266468" y="2968044"/>
              <a:ext cx="1482020" cy="1144631"/>
              <a:chOff x="1858691" y="4361829"/>
              <a:chExt cx="1482020" cy="2021342"/>
            </a:xfrm>
          </p:grpSpPr>
          <p:sp>
            <p:nvSpPr>
              <p:cNvPr id="38" name="正方形/長方形 37">
                <a:extLst>
                  <a:ext uri="{FF2B5EF4-FFF2-40B4-BE49-F238E27FC236}">
                    <a16:creationId xmlns:a16="http://schemas.microsoft.com/office/drawing/2014/main" id="{D8DA358A-179A-77EA-48B0-EE05D03A40C7}"/>
                  </a:ext>
                </a:extLst>
              </p:cNvPr>
              <p:cNvSpPr/>
              <p:nvPr/>
            </p:nvSpPr>
            <p:spPr>
              <a:xfrm>
                <a:off x="1858691" y="4361829"/>
                <a:ext cx="1482020" cy="2021342"/>
              </a:xfrm>
              <a:prstGeom prst="rect">
                <a:avLst/>
              </a:prstGeom>
              <a:solidFill>
                <a:srgbClr val="F1F5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9" name="テキスト ボックス 38">
                <a:extLst>
                  <a:ext uri="{FF2B5EF4-FFF2-40B4-BE49-F238E27FC236}">
                    <a16:creationId xmlns:a16="http://schemas.microsoft.com/office/drawing/2014/main" id="{D1B6A9E9-5D23-9B1E-03AC-3E6696FCD380}"/>
                  </a:ext>
                </a:extLst>
              </p:cNvPr>
              <p:cNvSpPr txBox="1"/>
              <p:nvPr/>
            </p:nvSpPr>
            <p:spPr>
              <a:xfrm>
                <a:off x="1861969" y="4435012"/>
                <a:ext cx="1467852" cy="275909"/>
              </a:xfrm>
              <a:prstGeom prst="rect">
                <a:avLst/>
              </a:prstGeom>
              <a:noFill/>
            </p:spPr>
            <p:txBody>
              <a:bodyPr wrap="square" rtlCol="0">
                <a:spAutoFit/>
              </a:bodyPr>
              <a:lstStyle/>
              <a:p>
                <a:pPr>
                  <a:lnSpc>
                    <a:spcPts val="1500"/>
                  </a:lnSpc>
                </a:pPr>
                <a:endParaRPr kumimoji="1" lang="en-US" altLang="ja-JP" sz="1100" b="1" dirty="0">
                  <a:solidFill>
                    <a:schemeClr val="bg1">
                      <a:lumMod val="65000"/>
                    </a:schemeClr>
                  </a:solidFill>
                  <a:latin typeface="+mn-ea"/>
                </a:endParaRPr>
              </a:p>
            </p:txBody>
          </p:sp>
        </p:grpSp>
        <p:sp>
          <p:nvSpPr>
            <p:cNvPr id="37" name="テキスト ボックス 36">
              <a:extLst>
                <a:ext uri="{FF2B5EF4-FFF2-40B4-BE49-F238E27FC236}">
                  <a16:creationId xmlns:a16="http://schemas.microsoft.com/office/drawing/2014/main" id="{B955E046-9EAF-145D-0436-59C8A4BAA1AC}"/>
                </a:ext>
              </a:extLst>
            </p:cNvPr>
            <p:cNvSpPr txBox="1"/>
            <p:nvPr/>
          </p:nvSpPr>
          <p:spPr>
            <a:xfrm>
              <a:off x="3280636" y="3001046"/>
              <a:ext cx="1467852" cy="852990"/>
            </a:xfrm>
            <a:prstGeom prst="rect">
              <a:avLst/>
            </a:prstGeom>
            <a:noFill/>
          </p:spPr>
          <p:txBody>
            <a:bodyPr wrap="square" rtlCol="0">
              <a:spAutoFit/>
            </a:bodyPr>
            <a:lstStyle/>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どういうものか興味がある</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本当に良いものなのか気になる</a:t>
              </a:r>
              <a:endParaRPr kumimoji="1" lang="en-US" altLang="ja-JP" sz="1100" b="1" dirty="0">
                <a:solidFill>
                  <a:schemeClr val="bg1">
                    <a:lumMod val="65000"/>
                  </a:schemeClr>
                </a:solidFill>
                <a:latin typeface="+mn-ea"/>
              </a:endParaRPr>
            </a:p>
          </p:txBody>
        </p:sp>
      </p:grpSp>
      <p:grpSp>
        <p:nvGrpSpPr>
          <p:cNvPr id="14" name="グループ化 13">
            <a:extLst>
              <a:ext uri="{FF2B5EF4-FFF2-40B4-BE49-F238E27FC236}">
                <a16:creationId xmlns:a16="http://schemas.microsoft.com/office/drawing/2014/main" id="{A5045365-355D-CCD4-D429-CE82D7BDA226}"/>
              </a:ext>
            </a:extLst>
          </p:cNvPr>
          <p:cNvGrpSpPr/>
          <p:nvPr/>
        </p:nvGrpSpPr>
        <p:grpSpPr>
          <a:xfrm>
            <a:off x="6389068" y="2966843"/>
            <a:ext cx="1482020" cy="1144631"/>
            <a:chOff x="6389068" y="2966843"/>
            <a:chExt cx="1482020" cy="1144631"/>
          </a:xfrm>
        </p:grpSpPr>
        <p:grpSp>
          <p:nvGrpSpPr>
            <p:cNvPr id="47" name="グループ化 46">
              <a:extLst>
                <a:ext uri="{FF2B5EF4-FFF2-40B4-BE49-F238E27FC236}">
                  <a16:creationId xmlns:a16="http://schemas.microsoft.com/office/drawing/2014/main" id="{C4CFAEC4-519D-B068-A371-B40B789784E9}"/>
                </a:ext>
              </a:extLst>
            </p:cNvPr>
            <p:cNvGrpSpPr/>
            <p:nvPr/>
          </p:nvGrpSpPr>
          <p:grpSpPr>
            <a:xfrm>
              <a:off x="6389068" y="2966843"/>
              <a:ext cx="1482020" cy="1144631"/>
              <a:chOff x="1858691" y="4361829"/>
              <a:chExt cx="1482020" cy="2021342"/>
            </a:xfrm>
          </p:grpSpPr>
          <p:sp>
            <p:nvSpPr>
              <p:cNvPr id="50" name="正方形/長方形 49">
                <a:extLst>
                  <a:ext uri="{FF2B5EF4-FFF2-40B4-BE49-F238E27FC236}">
                    <a16:creationId xmlns:a16="http://schemas.microsoft.com/office/drawing/2014/main" id="{2865E895-51BD-36A0-D4A6-28912D9C8602}"/>
                  </a:ext>
                </a:extLst>
              </p:cNvPr>
              <p:cNvSpPr/>
              <p:nvPr/>
            </p:nvSpPr>
            <p:spPr>
              <a:xfrm>
                <a:off x="1858691" y="4361829"/>
                <a:ext cx="1482020" cy="2021342"/>
              </a:xfrm>
              <a:prstGeom prst="rect">
                <a:avLst/>
              </a:prstGeom>
              <a:solidFill>
                <a:srgbClr val="F1F5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1" name="テキスト ボックス 50">
                <a:extLst>
                  <a:ext uri="{FF2B5EF4-FFF2-40B4-BE49-F238E27FC236}">
                    <a16:creationId xmlns:a16="http://schemas.microsoft.com/office/drawing/2014/main" id="{4DF39CFE-6227-271D-72EF-7C6F18D1F057}"/>
                  </a:ext>
                </a:extLst>
              </p:cNvPr>
              <p:cNvSpPr txBox="1"/>
              <p:nvPr/>
            </p:nvSpPr>
            <p:spPr>
              <a:xfrm>
                <a:off x="1861969" y="4435012"/>
                <a:ext cx="1467852" cy="275909"/>
              </a:xfrm>
              <a:prstGeom prst="rect">
                <a:avLst/>
              </a:prstGeom>
              <a:noFill/>
            </p:spPr>
            <p:txBody>
              <a:bodyPr wrap="square" rtlCol="0">
                <a:spAutoFit/>
              </a:bodyPr>
              <a:lstStyle/>
              <a:p>
                <a:pPr>
                  <a:lnSpc>
                    <a:spcPts val="1500"/>
                  </a:lnSpc>
                </a:pPr>
                <a:endParaRPr kumimoji="1" lang="en-US" altLang="ja-JP" sz="1100" b="1" dirty="0">
                  <a:solidFill>
                    <a:schemeClr val="bg1">
                      <a:lumMod val="65000"/>
                    </a:schemeClr>
                  </a:solidFill>
                  <a:latin typeface="+mn-ea"/>
                </a:endParaRPr>
              </a:p>
            </p:txBody>
          </p:sp>
        </p:grpSp>
        <p:sp>
          <p:nvSpPr>
            <p:cNvPr id="48" name="テキスト ボックス 47">
              <a:extLst>
                <a:ext uri="{FF2B5EF4-FFF2-40B4-BE49-F238E27FC236}">
                  <a16:creationId xmlns:a16="http://schemas.microsoft.com/office/drawing/2014/main" id="{CF346402-B8C3-C1DB-8CB6-A781D6F0745E}"/>
                </a:ext>
              </a:extLst>
            </p:cNvPr>
            <p:cNvSpPr txBox="1"/>
            <p:nvPr/>
          </p:nvSpPr>
          <p:spPr>
            <a:xfrm>
              <a:off x="6403236" y="3001046"/>
              <a:ext cx="1467852" cy="1045351"/>
            </a:xfrm>
            <a:prstGeom prst="rect">
              <a:avLst/>
            </a:prstGeom>
            <a:noFill/>
          </p:spPr>
          <p:txBody>
            <a:bodyPr wrap="square" rtlCol="0">
              <a:spAutoFit/>
            </a:bodyPr>
            <a:lstStyle/>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商品やサービスをすぐ買いたい</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商品をどこで買えるのか知りたい</a:t>
              </a:r>
              <a:endParaRPr kumimoji="1" lang="en-US" altLang="ja-JP" sz="1100" b="1" dirty="0">
                <a:solidFill>
                  <a:schemeClr val="bg1">
                    <a:lumMod val="65000"/>
                  </a:schemeClr>
                </a:solidFill>
                <a:latin typeface="+mn-ea"/>
              </a:endParaRPr>
            </a:p>
          </p:txBody>
        </p:sp>
      </p:grpSp>
      <p:grpSp>
        <p:nvGrpSpPr>
          <p:cNvPr id="12" name="グループ化 11">
            <a:extLst>
              <a:ext uri="{FF2B5EF4-FFF2-40B4-BE49-F238E27FC236}">
                <a16:creationId xmlns:a16="http://schemas.microsoft.com/office/drawing/2014/main" id="{A82E6748-A2A1-10BE-A2CB-E8DD9683B307}"/>
              </a:ext>
            </a:extLst>
          </p:cNvPr>
          <p:cNvGrpSpPr/>
          <p:nvPr/>
        </p:nvGrpSpPr>
        <p:grpSpPr>
          <a:xfrm>
            <a:off x="4827768" y="2968044"/>
            <a:ext cx="1482020" cy="1144631"/>
            <a:chOff x="4827768" y="2968044"/>
            <a:chExt cx="1482020" cy="1144631"/>
          </a:xfrm>
        </p:grpSpPr>
        <p:grpSp>
          <p:nvGrpSpPr>
            <p:cNvPr id="40" name="グループ化 39">
              <a:extLst>
                <a:ext uri="{FF2B5EF4-FFF2-40B4-BE49-F238E27FC236}">
                  <a16:creationId xmlns:a16="http://schemas.microsoft.com/office/drawing/2014/main" id="{A1BC934A-4D5D-E09E-CAA1-6384398ADA65}"/>
                </a:ext>
              </a:extLst>
            </p:cNvPr>
            <p:cNvGrpSpPr/>
            <p:nvPr/>
          </p:nvGrpSpPr>
          <p:grpSpPr>
            <a:xfrm>
              <a:off x="4827768" y="2968044"/>
              <a:ext cx="1482020" cy="1144631"/>
              <a:chOff x="1705168" y="2999370"/>
              <a:chExt cx="1482020" cy="1127411"/>
            </a:xfrm>
          </p:grpSpPr>
          <p:grpSp>
            <p:nvGrpSpPr>
              <p:cNvPr id="42" name="グループ化 41">
                <a:extLst>
                  <a:ext uri="{FF2B5EF4-FFF2-40B4-BE49-F238E27FC236}">
                    <a16:creationId xmlns:a16="http://schemas.microsoft.com/office/drawing/2014/main" id="{105136C8-EF09-2F6A-8FA2-526C55B8901B}"/>
                  </a:ext>
                </a:extLst>
              </p:cNvPr>
              <p:cNvGrpSpPr/>
              <p:nvPr/>
            </p:nvGrpSpPr>
            <p:grpSpPr>
              <a:xfrm>
                <a:off x="1705168" y="2999370"/>
                <a:ext cx="1482020" cy="1127411"/>
                <a:chOff x="1858691" y="4361829"/>
                <a:chExt cx="1482020" cy="2021342"/>
              </a:xfrm>
            </p:grpSpPr>
            <p:sp>
              <p:nvSpPr>
                <p:cNvPr id="44" name="正方形/長方形 43">
                  <a:extLst>
                    <a:ext uri="{FF2B5EF4-FFF2-40B4-BE49-F238E27FC236}">
                      <a16:creationId xmlns:a16="http://schemas.microsoft.com/office/drawing/2014/main" id="{DEFEFAEA-5D94-D1E6-5173-E0E3B2223A66}"/>
                    </a:ext>
                  </a:extLst>
                </p:cNvPr>
                <p:cNvSpPr/>
                <p:nvPr/>
              </p:nvSpPr>
              <p:spPr>
                <a:xfrm>
                  <a:off x="1858691" y="4361829"/>
                  <a:ext cx="1482020" cy="2021342"/>
                </a:xfrm>
                <a:prstGeom prst="rect">
                  <a:avLst/>
                </a:prstGeom>
                <a:solidFill>
                  <a:srgbClr val="F1F5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45" name="テキスト ボックス 44">
                  <a:extLst>
                    <a:ext uri="{FF2B5EF4-FFF2-40B4-BE49-F238E27FC236}">
                      <a16:creationId xmlns:a16="http://schemas.microsoft.com/office/drawing/2014/main" id="{3AF1D5D6-7A3F-DA94-D4D3-8F1F26110D3B}"/>
                    </a:ext>
                  </a:extLst>
                </p:cNvPr>
                <p:cNvSpPr txBox="1"/>
                <p:nvPr/>
              </p:nvSpPr>
              <p:spPr>
                <a:xfrm>
                  <a:off x="1861969" y="4435012"/>
                  <a:ext cx="1467852" cy="275909"/>
                </a:xfrm>
                <a:prstGeom prst="rect">
                  <a:avLst/>
                </a:prstGeom>
                <a:noFill/>
              </p:spPr>
              <p:txBody>
                <a:bodyPr wrap="square" rtlCol="0">
                  <a:spAutoFit/>
                </a:bodyPr>
                <a:lstStyle/>
                <a:p>
                  <a:pPr>
                    <a:lnSpc>
                      <a:spcPts val="1500"/>
                    </a:lnSpc>
                  </a:pPr>
                  <a:endParaRPr kumimoji="1" lang="en-US" altLang="ja-JP" sz="1100" b="1" dirty="0">
                    <a:solidFill>
                      <a:schemeClr val="bg1">
                        <a:lumMod val="65000"/>
                      </a:schemeClr>
                    </a:solidFill>
                    <a:latin typeface="+mn-ea"/>
                  </a:endParaRPr>
                </a:p>
              </p:txBody>
            </p:sp>
          </p:grpSp>
          <p:sp>
            <p:nvSpPr>
              <p:cNvPr id="43" name="テキスト ボックス 42">
                <a:extLst>
                  <a:ext uri="{FF2B5EF4-FFF2-40B4-BE49-F238E27FC236}">
                    <a16:creationId xmlns:a16="http://schemas.microsoft.com/office/drawing/2014/main" id="{FA03E3AB-5715-48D3-B86B-A9C84C80F36E}"/>
                  </a:ext>
                </a:extLst>
              </p:cNvPr>
              <p:cNvSpPr txBox="1"/>
              <p:nvPr/>
            </p:nvSpPr>
            <p:spPr>
              <a:xfrm>
                <a:off x="1719336" y="3040188"/>
                <a:ext cx="1467852" cy="271758"/>
              </a:xfrm>
              <a:prstGeom prst="rect">
                <a:avLst/>
              </a:prstGeom>
              <a:noFill/>
            </p:spPr>
            <p:txBody>
              <a:bodyPr wrap="square" rtlCol="0">
                <a:spAutoFit/>
              </a:bodyPr>
              <a:lstStyle/>
              <a:p>
                <a:pPr marL="171450" indent="-171450">
                  <a:lnSpc>
                    <a:spcPts val="1500"/>
                  </a:lnSpc>
                  <a:buFont typeface="Arial" panose="020B0604020202020204" pitchFamily="34" charset="0"/>
                  <a:buChar char="•"/>
                </a:pPr>
                <a:endParaRPr kumimoji="1" lang="en-US" altLang="ja-JP" sz="1100" b="1" dirty="0">
                  <a:solidFill>
                    <a:schemeClr val="bg1">
                      <a:lumMod val="65000"/>
                    </a:schemeClr>
                  </a:solidFill>
                  <a:latin typeface="+mn-ea"/>
                </a:endParaRPr>
              </a:p>
            </p:txBody>
          </p:sp>
        </p:grpSp>
        <p:sp>
          <p:nvSpPr>
            <p:cNvPr id="2" name="テキスト ボックス 1">
              <a:extLst>
                <a:ext uri="{FF2B5EF4-FFF2-40B4-BE49-F238E27FC236}">
                  <a16:creationId xmlns:a16="http://schemas.microsoft.com/office/drawing/2014/main" id="{B3D712D1-4A3A-36F9-057C-CDEEC1B3A5CF}"/>
                </a:ext>
              </a:extLst>
            </p:cNvPr>
            <p:cNvSpPr txBox="1"/>
            <p:nvPr/>
          </p:nvSpPr>
          <p:spPr>
            <a:xfrm>
              <a:off x="4831046" y="3001046"/>
              <a:ext cx="1467852" cy="852990"/>
            </a:xfrm>
            <a:prstGeom prst="rect">
              <a:avLst/>
            </a:prstGeom>
            <a:noFill/>
          </p:spPr>
          <p:txBody>
            <a:bodyPr wrap="square" rtlCol="0">
              <a:spAutoFit/>
            </a:bodyPr>
            <a:lstStyle/>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どういうものか調べてみたい</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ほかの製品と比較したい</a:t>
              </a:r>
              <a:endParaRPr kumimoji="1" lang="en-US" altLang="ja-JP" sz="1100" b="1" dirty="0">
                <a:solidFill>
                  <a:schemeClr val="bg1">
                    <a:lumMod val="65000"/>
                  </a:schemeClr>
                </a:solidFill>
                <a:latin typeface="+mn-ea"/>
              </a:endParaRPr>
            </a:p>
          </p:txBody>
        </p:sp>
      </p:grpSp>
      <p:grpSp>
        <p:nvGrpSpPr>
          <p:cNvPr id="15" name="グループ化 14">
            <a:extLst>
              <a:ext uri="{FF2B5EF4-FFF2-40B4-BE49-F238E27FC236}">
                <a16:creationId xmlns:a16="http://schemas.microsoft.com/office/drawing/2014/main" id="{7C83DE16-4992-74C4-72D6-FF97B0A211A4}"/>
              </a:ext>
            </a:extLst>
          </p:cNvPr>
          <p:cNvGrpSpPr/>
          <p:nvPr/>
        </p:nvGrpSpPr>
        <p:grpSpPr>
          <a:xfrm>
            <a:off x="7939478" y="2968584"/>
            <a:ext cx="1492911" cy="1144631"/>
            <a:chOff x="7939478" y="2968584"/>
            <a:chExt cx="1492911" cy="1144631"/>
          </a:xfrm>
        </p:grpSpPr>
        <p:grpSp>
          <p:nvGrpSpPr>
            <p:cNvPr id="52" name="グループ化 51">
              <a:extLst>
                <a:ext uri="{FF2B5EF4-FFF2-40B4-BE49-F238E27FC236}">
                  <a16:creationId xmlns:a16="http://schemas.microsoft.com/office/drawing/2014/main" id="{486FCF15-13EC-6CF5-5F98-4F52D8C4AF69}"/>
                </a:ext>
              </a:extLst>
            </p:cNvPr>
            <p:cNvGrpSpPr/>
            <p:nvPr/>
          </p:nvGrpSpPr>
          <p:grpSpPr>
            <a:xfrm>
              <a:off x="7950369" y="2968584"/>
              <a:ext cx="1482020" cy="1144631"/>
              <a:chOff x="1705168" y="2999370"/>
              <a:chExt cx="1482020" cy="1127411"/>
            </a:xfrm>
          </p:grpSpPr>
          <p:grpSp>
            <p:nvGrpSpPr>
              <p:cNvPr id="53" name="グループ化 52">
                <a:extLst>
                  <a:ext uri="{FF2B5EF4-FFF2-40B4-BE49-F238E27FC236}">
                    <a16:creationId xmlns:a16="http://schemas.microsoft.com/office/drawing/2014/main" id="{A96550F5-2A45-CFC5-CDDB-4DBFAFF18044}"/>
                  </a:ext>
                </a:extLst>
              </p:cNvPr>
              <p:cNvGrpSpPr/>
              <p:nvPr/>
            </p:nvGrpSpPr>
            <p:grpSpPr>
              <a:xfrm>
                <a:off x="1705168" y="2999370"/>
                <a:ext cx="1482020" cy="1127411"/>
                <a:chOff x="1858691" y="4361829"/>
                <a:chExt cx="1482020" cy="2021342"/>
              </a:xfrm>
            </p:grpSpPr>
            <p:sp>
              <p:nvSpPr>
                <p:cNvPr id="55" name="正方形/長方形 54">
                  <a:extLst>
                    <a:ext uri="{FF2B5EF4-FFF2-40B4-BE49-F238E27FC236}">
                      <a16:creationId xmlns:a16="http://schemas.microsoft.com/office/drawing/2014/main" id="{E602DD03-5A22-AF1A-F104-348A09C7B075}"/>
                    </a:ext>
                  </a:extLst>
                </p:cNvPr>
                <p:cNvSpPr/>
                <p:nvPr/>
              </p:nvSpPr>
              <p:spPr>
                <a:xfrm>
                  <a:off x="1858691" y="4361829"/>
                  <a:ext cx="1482020" cy="2021342"/>
                </a:xfrm>
                <a:prstGeom prst="rect">
                  <a:avLst/>
                </a:prstGeom>
                <a:solidFill>
                  <a:srgbClr val="F1F5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8" name="テキスト ボックス 57">
                  <a:extLst>
                    <a:ext uri="{FF2B5EF4-FFF2-40B4-BE49-F238E27FC236}">
                      <a16:creationId xmlns:a16="http://schemas.microsoft.com/office/drawing/2014/main" id="{84D3DBB6-AEF7-5322-818D-97BD40108251}"/>
                    </a:ext>
                  </a:extLst>
                </p:cNvPr>
                <p:cNvSpPr txBox="1"/>
                <p:nvPr/>
              </p:nvSpPr>
              <p:spPr>
                <a:xfrm>
                  <a:off x="1861969" y="4435012"/>
                  <a:ext cx="1467852" cy="275909"/>
                </a:xfrm>
                <a:prstGeom prst="rect">
                  <a:avLst/>
                </a:prstGeom>
                <a:noFill/>
              </p:spPr>
              <p:txBody>
                <a:bodyPr wrap="square" rtlCol="0">
                  <a:spAutoFit/>
                </a:bodyPr>
                <a:lstStyle/>
                <a:p>
                  <a:pPr>
                    <a:lnSpc>
                      <a:spcPts val="1500"/>
                    </a:lnSpc>
                  </a:pPr>
                  <a:endParaRPr kumimoji="1" lang="en-US" altLang="ja-JP" sz="1100" b="1" dirty="0">
                    <a:solidFill>
                      <a:schemeClr val="bg1">
                        <a:lumMod val="65000"/>
                      </a:schemeClr>
                    </a:solidFill>
                    <a:latin typeface="+mn-ea"/>
                  </a:endParaRPr>
                </a:p>
              </p:txBody>
            </p:sp>
          </p:grpSp>
          <p:sp>
            <p:nvSpPr>
              <p:cNvPr id="54" name="テキスト ボックス 53">
                <a:extLst>
                  <a:ext uri="{FF2B5EF4-FFF2-40B4-BE49-F238E27FC236}">
                    <a16:creationId xmlns:a16="http://schemas.microsoft.com/office/drawing/2014/main" id="{FB684E28-2E51-FB21-6760-CC2309014D24}"/>
                  </a:ext>
                </a:extLst>
              </p:cNvPr>
              <p:cNvSpPr txBox="1"/>
              <p:nvPr/>
            </p:nvSpPr>
            <p:spPr>
              <a:xfrm>
                <a:off x="1719336" y="3040188"/>
                <a:ext cx="1467852" cy="271758"/>
              </a:xfrm>
              <a:prstGeom prst="rect">
                <a:avLst/>
              </a:prstGeom>
              <a:noFill/>
            </p:spPr>
            <p:txBody>
              <a:bodyPr wrap="square" rtlCol="0">
                <a:spAutoFit/>
              </a:bodyPr>
              <a:lstStyle/>
              <a:p>
                <a:pPr marL="171450" indent="-171450">
                  <a:lnSpc>
                    <a:spcPts val="1500"/>
                  </a:lnSpc>
                  <a:buFont typeface="Arial" panose="020B0604020202020204" pitchFamily="34" charset="0"/>
                  <a:buChar char="•"/>
                </a:pPr>
                <a:endParaRPr kumimoji="1" lang="en-US" altLang="ja-JP" sz="1100" b="1" dirty="0">
                  <a:solidFill>
                    <a:schemeClr val="bg1">
                      <a:lumMod val="65000"/>
                    </a:schemeClr>
                  </a:solidFill>
                  <a:latin typeface="+mn-ea"/>
                </a:endParaRPr>
              </a:p>
            </p:txBody>
          </p:sp>
        </p:grpSp>
        <p:sp>
          <p:nvSpPr>
            <p:cNvPr id="8" name="テキスト ボックス 7">
              <a:extLst>
                <a:ext uri="{FF2B5EF4-FFF2-40B4-BE49-F238E27FC236}">
                  <a16:creationId xmlns:a16="http://schemas.microsoft.com/office/drawing/2014/main" id="{D344EEDE-FFF8-F905-63E5-EA98E868BE73}"/>
                </a:ext>
              </a:extLst>
            </p:cNvPr>
            <p:cNvSpPr txBox="1"/>
            <p:nvPr/>
          </p:nvSpPr>
          <p:spPr>
            <a:xfrm>
              <a:off x="7939478" y="3001046"/>
              <a:ext cx="1467852" cy="1045351"/>
            </a:xfrm>
            <a:prstGeom prst="rect">
              <a:avLst/>
            </a:prstGeom>
            <a:noFill/>
          </p:spPr>
          <p:txBody>
            <a:bodyPr wrap="square" rtlCol="0">
              <a:spAutoFit/>
            </a:bodyPr>
            <a:lstStyle/>
            <a:p>
              <a:pPr marL="171450" indent="-171450">
                <a:lnSpc>
                  <a:spcPts val="1500"/>
                </a:lnSpc>
                <a:buFont typeface="Arial" panose="020B0604020202020204" pitchFamily="34" charset="0"/>
                <a:buChar char="•"/>
              </a:pPr>
              <a:r>
                <a:rPr kumimoji="1" lang="en-US" altLang="ja-JP" sz="1100" b="1" dirty="0">
                  <a:solidFill>
                    <a:schemeClr val="bg1">
                      <a:lumMod val="65000"/>
                    </a:schemeClr>
                  </a:solidFill>
                  <a:latin typeface="+mn-ea"/>
                </a:rPr>
                <a:t>SNS</a:t>
              </a:r>
              <a:r>
                <a:rPr kumimoji="1" lang="ja-JP" altLang="en-US" sz="1100" b="1" dirty="0">
                  <a:solidFill>
                    <a:schemeClr val="bg1">
                      <a:lumMod val="65000"/>
                    </a:schemeClr>
                  </a:solidFill>
                  <a:latin typeface="+mn-ea"/>
                </a:rPr>
                <a:t>でシェアしたい</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商品やサービスの内容を伝えたい</a:t>
              </a:r>
              <a:endParaRPr kumimoji="1" lang="en-US" altLang="ja-JP" sz="1100" b="1" dirty="0">
                <a:solidFill>
                  <a:schemeClr val="bg1">
                    <a:lumMod val="65000"/>
                  </a:schemeClr>
                </a:solidFill>
                <a:latin typeface="+mn-ea"/>
              </a:endParaRPr>
            </a:p>
          </p:txBody>
        </p:sp>
      </p:grpSp>
      <p:sp>
        <p:nvSpPr>
          <p:cNvPr id="16" name="テキスト ボックス 15">
            <a:extLst>
              <a:ext uri="{FF2B5EF4-FFF2-40B4-BE49-F238E27FC236}">
                <a16:creationId xmlns:a16="http://schemas.microsoft.com/office/drawing/2014/main" id="{57746020-1A89-0620-CE24-54181A671109}"/>
              </a:ext>
            </a:extLst>
          </p:cNvPr>
          <p:cNvSpPr txBox="1"/>
          <p:nvPr/>
        </p:nvSpPr>
        <p:spPr>
          <a:xfrm>
            <a:off x="7958147" y="4282610"/>
            <a:ext cx="1467852" cy="1814792"/>
          </a:xfrm>
          <a:prstGeom prst="rect">
            <a:avLst/>
          </a:prstGeom>
          <a:noFill/>
        </p:spPr>
        <p:txBody>
          <a:bodyPr wrap="square" rtlCol="0">
            <a:spAutoFit/>
          </a:bodyPr>
          <a:lstStyle/>
          <a:p>
            <a:pPr marL="171450" indent="-171450">
              <a:lnSpc>
                <a:spcPts val="1500"/>
              </a:lnSpc>
              <a:buFont typeface="Arial" panose="020B0604020202020204" pitchFamily="34" charset="0"/>
              <a:buChar char="•"/>
            </a:pPr>
            <a:r>
              <a:rPr kumimoji="1" lang="en-US" altLang="ja-JP" sz="1100" b="1" dirty="0">
                <a:solidFill>
                  <a:schemeClr val="bg1">
                    <a:lumMod val="65000"/>
                  </a:schemeClr>
                </a:solidFill>
                <a:latin typeface="+mn-ea"/>
              </a:rPr>
              <a:t>SNS</a:t>
            </a:r>
            <a:r>
              <a:rPr kumimoji="1" lang="ja-JP" altLang="en-US" sz="1100" b="1" dirty="0">
                <a:solidFill>
                  <a:schemeClr val="bg1">
                    <a:lumMod val="65000"/>
                  </a:schemeClr>
                </a:solidFill>
                <a:latin typeface="+mn-ea"/>
              </a:rPr>
              <a:t>でのキャンペーン</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口コミサイトへの誘導</a:t>
            </a:r>
            <a:endParaRPr kumimoji="1" lang="en-US" altLang="ja-JP" sz="1100" b="1" dirty="0">
              <a:solidFill>
                <a:schemeClr val="bg1">
                  <a:lumMod val="65000"/>
                </a:schemeClr>
              </a:solidFill>
              <a:latin typeface="+mn-ea"/>
            </a:endParaRPr>
          </a:p>
          <a:p>
            <a:pPr marL="171450" indent="-171450">
              <a:lnSpc>
                <a:spcPts val="1500"/>
              </a:lnSpc>
              <a:buFont typeface="Arial" panose="020B0604020202020204" pitchFamily="34" charset="0"/>
              <a:buChar char="•"/>
            </a:pPr>
            <a:r>
              <a:rPr kumimoji="1" lang="ja-JP" altLang="en-US" sz="1100" b="1" dirty="0">
                <a:solidFill>
                  <a:schemeClr val="bg1">
                    <a:lumMod val="65000"/>
                  </a:schemeClr>
                </a:solidFill>
                <a:latin typeface="+mn-ea"/>
              </a:rPr>
              <a:t>“映える”商品デザインへの変更</a:t>
            </a:r>
            <a:endParaRPr kumimoji="1" lang="en-US" altLang="ja-JP" sz="1100" b="1" dirty="0">
              <a:solidFill>
                <a:schemeClr val="bg1">
                  <a:lumMod val="65000"/>
                </a:schemeClr>
              </a:solidFill>
              <a:latin typeface="+mn-ea"/>
            </a:endParaRPr>
          </a:p>
          <a:p>
            <a:pPr>
              <a:lnSpc>
                <a:spcPts val="1500"/>
              </a:lnSpc>
            </a:pPr>
            <a:r>
              <a:rPr kumimoji="1" lang="ja-JP" altLang="en-US" sz="1100" b="1" dirty="0">
                <a:solidFill>
                  <a:schemeClr val="bg1">
                    <a:lumMod val="65000"/>
                  </a:schemeClr>
                </a:solidFill>
                <a:latin typeface="+mn-ea"/>
              </a:rPr>
              <a:t>などでターゲットが好意的なシェアをしやすくする</a:t>
            </a:r>
            <a:endParaRPr kumimoji="1" lang="en-US" altLang="ja-JP" sz="1100" b="1" dirty="0">
              <a:solidFill>
                <a:schemeClr val="bg1">
                  <a:lumMod val="65000"/>
                </a:schemeClr>
              </a:solidFill>
              <a:latin typeface="+mn-ea"/>
            </a:endParaRPr>
          </a:p>
        </p:txBody>
      </p:sp>
      <p:grpSp>
        <p:nvGrpSpPr>
          <p:cNvPr id="59" name="グループ化 58">
            <a:extLst>
              <a:ext uri="{FF2B5EF4-FFF2-40B4-BE49-F238E27FC236}">
                <a16:creationId xmlns:a16="http://schemas.microsoft.com/office/drawing/2014/main" id="{E454A1AF-1D1C-C2D0-55A5-C23ED8D74A9A}"/>
              </a:ext>
            </a:extLst>
          </p:cNvPr>
          <p:cNvGrpSpPr/>
          <p:nvPr/>
        </p:nvGrpSpPr>
        <p:grpSpPr>
          <a:xfrm>
            <a:off x="1704045" y="1665381"/>
            <a:ext cx="7726825" cy="622800"/>
            <a:chOff x="1704045" y="1665381"/>
            <a:chExt cx="7726825" cy="622800"/>
          </a:xfrm>
        </p:grpSpPr>
        <p:sp>
          <p:nvSpPr>
            <p:cNvPr id="57" name="正方形/長方形 56">
              <a:extLst>
                <a:ext uri="{FF2B5EF4-FFF2-40B4-BE49-F238E27FC236}">
                  <a16:creationId xmlns:a16="http://schemas.microsoft.com/office/drawing/2014/main" id="{23047021-6113-CB2E-A2AA-21D41D007550}"/>
                </a:ext>
              </a:extLst>
            </p:cNvPr>
            <p:cNvSpPr/>
            <p:nvPr/>
          </p:nvSpPr>
          <p:spPr>
            <a:xfrm>
              <a:off x="7954870" y="1666665"/>
              <a:ext cx="1476000" cy="620232"/>
            </a:xfrm>
            <a:prstGeom prst="rect">
              <a:avLst/>
            </a:prstGeom>
            <a:gradFill>
              <a:gsLst>
                <a:gs pos="0">
                  <a:srgbClr val="227BD4"/>
                </a:gs>
                <a:gs pos="100000">
                  <a:srgbClr val="0062C4"/>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0" name="テキスト ボックス 59">
              <a:extLst>
                <a:ext uri="{FF2B5EF4-FFF2-40B4-BE49-F238E27FC236}">
                  <a16:creationId xmlns:a16="http://schemas.microsoft.com/office/drawing/2014/main" id="{BD21DBC0-8CC6-8BE2-EBD9-C69E58593975}"/>
                </a:ext>
              </a:extLst>
            </p:cNvPr>
            <p:cNvSpPr txBox="1"/>
            <p:nvPr/>
          </p:nvSpPr>
          <p:spPr>
            <a:xfrm>
              <a:off x="8221325" y="1748924"/>
              <a:ext cx="943090" cy="494238"/>
            </a:xfrm>
            <a:prstGeom prst="rect">
              <a:avLst/>
            </a:prstGeom>
            <a:noFill/>
          </p:spPr>
          <p:txBody>
            <a:bodyPr wrap="square" rtlCol="0">
              <a:spAutoFit/>
            </a:bodyPr>
            <a:lstStyle/>
            <a:p>
              <a:pPr algn="ctr">
                <a:lnSpc>
                  <a:spcPts val="1600"/>
                </a:lnSpc>
              </a:pPr>
              <a:r>
                <a:rPr kumimoji="1" lang="en-US" altLang="ja-JP" sz="1600" b="1" dirty="0">
                  <a:solidFill>
                    <a:schemeClr val="bg1"/>
                  </a:solidFill>
                  <a:latin typeface="+mn-ea"/>
                </a:rPr>
                <a:t>S</a:t>
              </a:r>
              <a:r>
                <a:rPr kumimoji="1" lang="en-US" altLang="ja-JP" sz="1100" b="1" dirty="0">
                  <a:solidFill>
                    <a:schemeClr val="bg1"/>
                  </a:solidFill>
                  <a:latin typeface="+mn-ea"/>
                </a:rPr>
                <a:t>hare</a:t>
              </a:r>
            </a:p>
            <a:p>
              <a:pPr algn="ctr">
                <a:lnSpc>
                  <a:spcPts val="1600"/>
                </a:lnSpc>
              </a:pPr>
              <a:r>
                <a:rPr kumimoji="1" lang="ja-JP" altLang="en-US" sz="1200" b="1" dirty="0">
                  <a:solidFill>
                    <a:schemeClr val="bg1"/>
                  </a:solidFill>
                  <a:latin typeface="+mn-ea"/>
                </a:rPr>
                <a:t>（共有）</a:t>
              </a:r>
            </a:p>
          </p:txBody>
        </p:sp>
        <p:sp>
          <p:nvSpPr>
            <p:cNvPr id="22" name="フリーフォーム: 図形 21">
              <a:extLst>
                <a:ext uri="{FF2B5EF4-FFF2-40B4-BE49-F238E27FC236}">
                  <a16:creationId xmlns:a16="http://schemas.microsoft.com/office/drawing/2014/main" id="{BD9AE2D2-F8DF-D8B9-FDCF-F4CCDED09DB2}"/>
                </a:ext>
              </a:extLst>
            </p:cNvPr>
            <p:cNvSpPr/>
            <p:nvPr/>
          </p:nvSpPr>
          <p:spPr>
            <a:xfrm>
              <a:off x="1704045" y="1665381"/>
              <a:ext cx="1483143" cy="622800"/>
            </a:xfrm>
            <a:custGeom>
              <a:avLst/>
              <a:gdLst>
                <a:gd name="connsiteX0" fmla="*/ 0 w 2931739"/>
                <a:gd name="connsiteY0" fmla="*/ 0 h 1172695"/>
                <a:gd name="connsiteX1" fmla="*/ 2345392 w 2931739"/>
                <a:gd name="connsiteY1" fmla="*/ 0 h 1172695"/>
                <a:gd name="connsiteX2" fmla="*/ 2931739 w 2931739"/>
                <a:gd name="connsiteY2" fmla="*/ 586348 h 1172695"/>
                <a:gd name="connsiteX3" fmla="*/ 2345392 w 2931739"/>
                <a:gd name="connsiteY3" fmla="*/ 1172695 h 1172695"/>
                <a:gd name="connsiteX4" fmla="*/ 0 w 2931739"/>
                <a:gd name="connsiteY4" fmla="*/ 1172695 h 1172695"/>
                <a:gd name="connsiteX5" fmla="*/ 0 w 2931739"/>
                <a:gd name="connsiteY5" fmla="*/ 0 h 1172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31739" h="1172695">
                  <a:moveTo>
                    <a:pt x="0" y="0"/>
                  </a:moveTo>
                  <a:lnTo>
                    <a:pt x="2345392" y="0"/>
                  </a:lnTo>
                  <a:lnTo>
                    <a:pt x="2931739" y="586348"/>
                  </a:lnTo>
                  <a:lnTo>
                    <a:pt x="2345392" y="1172695"/>
                  </a:lnTo>
                  <a:lnTo>
                    <a:pt x="0" y="1172695"/>
                  </a:lnTo>
                  <a:lnTo>
                    <a:pt x="0" y="0"/>
                  </a:lnTo>
                  <a:close/>
                </a:path>
              </a:pathLst>
            </a:custGeom>
            <a:gradFill>
              <a:gsLst>
                <a:gs pos="0">
                  <a:srgbClr val="CDE6FF"/>
                </a:gs>
                <a:gs pos="100000">
                  <a:srgbClr val="96CBFF"/>
                </a:gs>
              </a:gsLst>
              <a:lin ang="0" scaled="0"/>
            </a:gra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0020" tIns="80010" rIns="333179" bIns="80010" numCol="1" spcCol="1270" anchor="ctr" anchorCtr="0">
              <a:noAutofit/>
            </a:bodyPr>
            <a:lstStyle/>
            <a:p>
              <a:pPr marL="0" lvl="0" indent="0" algn="ctr" defTabSz="1333500">
                <a:lnSpc>
                  <a:spcPct val="90000"/>
                </a:lnSpc>
                <a:spcBef>
                  <a:spcPct val="0"/>
                </a:spcBef>
                <a:spcAft>
                  <a:spcPct val="35000"/>
                </a:spcAft>
                <a:buNone/>
              </a:pPr>
              <a:endParaRPr lang="en-US" altLang="ja-JP" sz="3000" kern="1200" dirty="0"/>
            </a:p>
            <a:p>
              <a:pPr marL="0" lvl="0" indent="0" algn="ctr" defTabSz="1333500">
                <a:lnSpc>
                  <a:spcPct val="90000"/>
                </a:lnSpc>
                <a:spcBef>
                  <a:spcPct val="0"/>
                </a:spcBef>
                <a:spcAft>
                  <a:spcPct val="35000"/>
                </a:spcAft>
                <a:buNone/>
              </a:pPr>
              <a:endParaRPr lang="ja-JP" altLang="en-US" dirty="0"/>
            </a:p>
          </p:txBody>
        </p:sp>
        <p:sp>
          <p:nvSpPr>
            <p:cNvPr id="24" name="テキスト ボックス 23">
              <a:extLst>
                <a:ext uri="{FF2B5EF4-FFF2-40B4-BE49-F238E27FC236}">
                  <a16:creationId xmlns:a16="http://schemas.microsoft.com/office/drawing/2014/main" id="{68A77C0C-CEF1-AEEE-E28E-0696507DF2A3}"/>
                </a:ext>
              </a:extLst>
            </p:cNvPr>
            <p:cNvSpPr txBox="1"/>
            <p:nvPr/>
          </p:nvSpPr>
          <p:spPr>
            <a:xfrm>
              <a:off x="1720337" y="1748924"/>
              <a:ext cx="1270248" cy="494238"/>
            </a:xfrm>
            <a:prstGeom prst="rect">
              <a:avLst/>
            </a:prstGeom>
            <a:noFill/>
          </p:spPr>
          <p:txBody>
            <a:bodyPr wrap="square" rtlCol="0">
              <a:spAutoFit/>
            </a:bodyPr>
            <a:lstStyle/>
            <a:p>
              <a:pPr algn="ctr">
                <a:lnSpc>
                  <a:spcPts val="1600"/>
                </a:lnSpc>
              </a:pPr>
              <a:r>
                <a:rPr kumimoji="1" lang="en-US" altLang="ja-JP" sz="1600" b="1" dirty="0">
                  <a:solidFill>
                    <a:srgbClr val="0053AA"/>
                  </a:solidFill>
                  <a:latin typeface="+mn-ea"/>
                </a:rPr>
                <a:t>A</a:t>
              </a:r>
              <a:r>
                <a:rPr kumimoji="1" lang="en-US" altLang="ja-JP" sz="1100" b="1" dirty="0">
                  <a:solidFill>
                    <a:srgbClr val="0053AA"/>
                  </a:solidFill>
                  <a:latin typeface="+mn-ea"/>
                </a:rPr>
                <a:t>ttention</a:t>
              </a:r>
            </a:p>
            <a:p>
              <a:pPr algn="ctr">
                <a:lnSpc>
                  <a:spcPts val="1600"/>
                </a:lnSpc>
              </a:pPr>
              <a:r>
                <a:rPr kumimoji="1" lang="ja-JP" altLang="en-US" sz="1200" b="1" dirty="0">
                  <a:solidFill>
                    <a:srgbClr val="0053AA"/>
                  </a:solidFill>
                  <a:latin typeface="+mn-ea"/>
                </a:rPr>
                <a:t>（注目・認知）</a:t>
              </a:r>
            </a:p>
          </p:txBody>
        </p:sp>
        <p:sp>
          <p:nvSpPr>
            <p:cNvPr id="32" name="フリーフォーム: 図形 31">
              <a:extLst>
                <a:ext uri="{FF2B5EF4-FFF2-40B4-BE49-F238E27FC236}">
                  <a16:creationId xmlns:a16="http://schemas.microsoft.com/office/drawing/2014/main" id="{AFA8D175-485B-74D2-555D-408901229D8B}"/>
                </a:ext>
              </a:extLst>
            </p:cNvPr>
            <p:cNvSpPr/>
            <p:nvPr/>
          </p:nvSpPr>
          <p:spPr>
            <a:xfrm>
              <a:off x="3266751" y="1665381"/>
              <a:ext cx="1483143" cy="622800"/>
            </a:xfrm>
            <a:custGeom>
              <a:avLst/>
              <a:gdLst>
                <a:gd name="connsiteX0" fmla="*/ 0 w 2931739"/>
                <a:gd name="connsiteY0" fmla="*/ 0 h 1172695"/>
                <a:gd name="connsiteX1" fmla="*/ 2345392 w 2931739"/>
                <a:gd name="connsiteY1" fmla="*/ 0 h 1172695"/>
                <a:gd name="connsiteX2" fmla="*/ 2931739 w 2931739"/>
                <a:gd name="connsiteY2" fmla="*/ 586348 h 1172695"/>
                <a:gd name="connsiteX3" fmla="*/ 2345392 w 2931739"/>
                <a:gd name="connsiteY3" fmla="*/ 1172695 h 1172695"/>
                <a:gd name="connsiteX4" fmla="*/ 0 w 2931739"/>
                <a:gd name="connsiteY4" fmla="*/ 1172695 h 1172695"/>
                <a:gd name="connsiteX5" fmla="*/ 0 w 2931739"/>
                <a:gd name="connsiteY5" fmla="*/ 0 h 1172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31739" h="1172695">
                  <a:moveTo>
                    <a:pt x="0" y="0"/>
                  </a:moveTo>
                  <a:lnTo>
                    <a:pt x="2345392" y="0"/>
                  </a:lnTo>
                  <a:lnTo>
                    <a:pt x="2931739" y="586348"/>
                  </a:lnTo>
                  <a:lnTo>
                    <a:pt x="2345392" y="1172695"/>
                  </a:lnTo>
                  <a:lnTo>
                    <a:pt x="0" y="1172695"/>
                  </a:lnTo>
                  <a:lnTo>
                    <a:pt x="0" y="0"/>
                  </a:lnTo>
                  <a:close/>
                </a:path>
              </a:pathLst>
            </a:custGeom>
            <a:gradFill>
              <a:gsLst>
                <a:gs pos="0">
                  <a:srgbClr val="96CBFF"/>
                </a:gs>
                <a:gs pos="100000">
                  <a:srgbClr val="6FB3F7"/>
                </a:gs>
              </a:gsLst>
              <a:lin ang="0" scaled="0"/>
            </a:gra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0020" tIns="80010" rIns="333179" bIns="80010" numCol="1" spcCol="1270" anchor="ctr" anchorCtr="0">
              <a:noAutofit/>
            </a:bodyPr>
            <a:lstStyle/>
            <a:p>
              <a:pPr marL="0" lvl="0" indent="0" algn="ctr" defTabSz="1333500">
                <a:lnSpc>
                  <a:spcPct val="90000"/>
                </a:lnSpc>
                <a:spcBef>
                  <a:spcPct val="0"/>
                </a:spcBef>
                <a:spcAft>
                  <a:spcPct val="35000"/>
                </a:spcAft>
                <a:buNone/>
              </a:pPr>
              <a:endParaRPr lang="en-US" altLang="ja-JP" sz="3000" kern="1200" dirty="0"/>
            </a:p>
            <a:p>
              <a:pPr marL="0" lvl="0" indent="0" algn="ctr" defTabSz="1333500">
                <a:lnSpc>
                  <a:spcPct val="90000"/>
                </a:lnSpc>
                <a:spcBef>
                  <a:spcPct val="0"/>
                </a:spcBef>
                <a:spcAft>
                  <a:spcPct val="35000"/>
                </a:spcAft>
                <a:buNone/>
              </a:pPr>
              <a:endParaRPr lang="ja-JP" altLang="en-US" dirty="0"/>
            </a:p>
          </p:txBody>
        </p:sp>
        <p:sp>
          <p:nvSpPr>
            <p:cNvPr id="36" name="テキスト ボックス 35">
              <a:extLst>
                <a:ext uri="{FF2B5EF4-FFF2-40B4-BE49-F238E27FC236}">
                  <a16:creationId xmlns:a16="http://schemas.microsoft.com/office/drawing/2014/main" id="{B28A412B-1435-027C-3FDA-4D5004DC1BBA}"/>
                </a:ext>
              </a:extLst>
            </p:cNvPr>
            <p:cNvSpPr txBox="1"/>
            <p:nvPr/>
          </p:nvSpPr>
          <p:spPr>
            <a:xfrm>
              <a:off x="3532700" y="1752450"/>
              <a:ext cx="795123" cy="490712"/>
            </a:xfrm>
            <a:prstGeom prst="rect">
              <a:avLst/>
            </a:prstGeom>
            <a:noFill/>
            <a:effectLst>
              <a:outerShdw blurRad="12700" dir="5400000" algn="t" rotWithShape="0">
                <a:schemeClr val="bg1">
                  <a:alpha val="40000"/>
                </a:schemeClr>
              </a:outerShdw>
            </a:effectLst>
          </p:spPr>
          <p:txBody>
            <a:bodyPr wrap="none" rtlCol="0">
              <a:spAutoFit/>
            </a:bodyPr>
            <a:lstStyle/>
            <a:p>
              <a:pPr algn="ctr">
                <a:lnSpc>
                  <a:spcPts val="1600"/>
                </a:lnSpc>
              </a:pPr>
              <a:r>
                <a:rPr kumimoji="1" lang="en-US" altLang="ja-JP" sz="1600" b="1" dirty="0">
                  <a:solidFill>
                    <a:srgbClr val="0053AA"/>
                  </a:solidFill>
                  <a:latin typeface="+mn-ea"/>
                </a:rPr>
                <a:t>I</a:t>
              </a:r>
              <a:r>
                <a:rPr kumimoji="1" lang="en-US" altLang="ja-JP" sz="1100" b="1" dirty="0">
                  <a:solidFill>
                    <a:srgbClr val="0053AA"/>
                  </a:solidFill>
                  <a:latin typeface="+mn-ea"/>
                </a:rPr>
                <a:t>nterest</a:t>
              </a:r>
            </a:p>
            <a:p>
              <a:pPr algn="ctr">
                <a:lnSpc>
                  <a:spcPts val="1600"/>
                </a:lnSpc>
              </a:pPr>
              <a:r>
                <a:rPr kumimoji="1" lang="ja-JP" altLang="en-US" sz="1200" b="1" dirty="0">
                  <a:solidFill>
                    <a:srgbClr val="0053AA"/>
                  </a:solidFill>
                  <a:latin typeface="+mn-ea"/>
                </a:rPr>
                <a:t>（関心）</a:t>
              </a:r>
            </a:p>
          </p:txBody>
        </p:sp>
        <p:sp>
          <p:nvSpPr>
            <p:cNvPr id="33" name="フリーフォーム: 図形 32">
              <a:extLst>
                <a:ext uri="{FF2B5EF4-FFF2-40B4-BE49-F238E27FC236}">
                  <a16:creationId xmlns:a16="http://schemas.microsoft.com/office/drawing/2014/main" id="{3346EADE-FD73-5392-0216-AD3DCC2C1AEA}"/>
                </a:ext>
              </a:extLst>
            </p:cNvPr>
            <p:cNvSpPr/>
            <p:nvPr/>
          </p:nvSpPr>
          <p:spPr>
            <a:xfrm>
              <a:off x="4829457" y="1665381"/>
              <a:ext cx="1483143" cy="622800"/>
            </a:xfrm>
            <a:custGeom>
              <a:avLst/>
              <a:gdLst>
                <a:gd name="connsiteX0" fmla="*/ 0 w 2931739"/>
                <a:gd name="connsiteY0" fmla="*/ 0 h 1172695"/>
                <a:gd name="connsiteX1" fmla="*/ 2345392 w 2931739"/>
                <a:gd name="connsiteY1" fmla="*/ 0 h 1172695"/>
                <a:gd name="connsiteX2" fmla="*/ 2931739 w 2931739"/>
                <a:gd name="connsiteY2" fmla="*/ 586348 h 1172695"/>
                <a:gd name="connsiteX3" fmla="*/ 2345392 w 2931739"/>
                <a:gd name="connsiteY3" fmla="*/ 1172695 h 1172695"/>
                <a:gd name="connsiteX4" fmla="*/ 0 w 2931739"/>
                <a:gd name="connsiteY4" fmla="*/ 1172695 h 1172695"/>
                <a:gd name="connsiteX5" fmla="*/ 0 w 2931739"/>
                <a:gd name="connsiteY5" fmla="*/ 0 h 1172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31739" h="1172695">
                  <a:moveTo>
                    <a:pt x="0" y="0"/>
                  </a:moveTo>
                  <a:lnTo>
                    <a:pt x="2345392" y="0"/>
                  </a:lnTo>
                  <a:lnTo>
                    <a:pt x="2931739" y="586348"/>
                  </a:lnTo>
                  <a:lnTo>
                    <a:pt x="2345392" y="1172695"/>
                  </a:lnTo>
                  <a:lnTo>
                    <a:pt x="0" y="1172695"/>
                  </a:lnTo>
                  <a:lnTo>
                    <a:pt x="0" y="0"/>
                  </a:lnTo>
                  <a:close/>
                </a:path>
              </a:pathLst>
            </a:custGeom>
            <a:gradFill>
              <a:gsLst>
                <a:gs pos="0">
                  <a:srgbClr val="6BB0F5"/>
                </a:gs>
                <a:gs pos="100000">
                  <a:srgbClr val="4B99E6"/>
                </a:gs>
              </a:gsLst>
              <a:lin ang="0" scaled="0"/>
            </a:gra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0020" tIns="80010" rIns="333179" bIns="80010" numCol="1" spcCol="1270" anchor="ctr" anchorCtr="0">
              <a:noAutofit/>
            </a:bodyPr>
            <a:lstStyle/>
            <a:p>
              <a:pPr marL="0" lvl="0" indent="0" algn="ctr" defTabSz="1333500">
                <a:lnSpc>
                  <a:spcPct val="90000"/>
                </a:lnSpc>
                <a:spcBef>
                  <a:spcPct val="0"/>
                </a:spcBef>
                <a:spcAft>
                  <a:spcPct val="35000"/>
                </a:spcAft>
                <a:buNone/>
              </a:pPr>
              <a:endParaRPr lang="en-US" altLang="ja-JP" sz="3000" kern="1200" dirty="0"/>
            </a:p>
            <a:p>
              <a:pPr marL="0" lvl="0" indent="0" algn="ctr" defTabSz="1333500">
                <a:lnSpc>
                  <a:spcPct val="90000"/>
                </a:lnSpc>
                <a:spcBef>
                  <a:spcPct val="0"/>
                </a:spcBef>
                <a:spcAft>
                  <a:spcPct val="35000"/>
                </a:spcAft>
                <a:buNone/>
              </a:pPr>
              <a:r>
                <a:rPr lang="ja-JP" altLang="en-US" dirty="0"/>
                <a:t>　　</a:t>
              </a:r>
            </a:p>
          </p:txBody>
        </p:sp>
        <p:sp>
          <p:nvSpPr>
            <p:cNvPr id="41" name="テキスト ボックス 40">
              <a:extLst>
                <a:ext uri="{FF2B5EF4-FFF2-40B4-BE49-F238E27FC236}">
                  <a16:creationId xmlns:a16="http://schemas.microsoft.com/office/drawing/2014/main" id="{C5A1C147-F7AD-0BA6-F88E-9EBBCA6249B4}"/>
                </a:ext>
              </a:extLst>
            </p:cNvPr>
            <p:cNvSpPr txBox="1"/>
            <p:nvPr/>
          </p:nvSpPr>
          <p:spPr>
            <a:xfrm>
              <a:off x="5089452" y="1748924"/>
              <a:ext cx="800219" cy="494238"/>
            </a:xfrm>
            <a:prstGeom prst="rect">
              <a:avLst/>
            </a:prstGeom>
            <a:noFill/>
            <a:effectLst>
              <a:outerShdw blurRad="12700" dir="5400000" algn="t" rotWithShape="0">
                <a:srgbClr val="2D3854">
                  <a:alpha val="40000"/>
                </a:srgbClr>
              </a:outerShdw>
            </a:effectLst>
          </p:spPr>
          <p:txBody>
            <a:bodyPr wrap="none" rtlCol="0">
              <a:spAutoFit/>
            </a:bodyPr>
            <a:lstStyle/>
            <a:p>
              <a:pPr algn="ctr">
                <a:lnSpc>
                  <a:spcPts val="1600"/>
                </a:lnSpc>
              </a:pPr>
              <a:r>
                <a:rPr kumimoji="1" lang="en-US" altLang="ja-JP" sz="1600" b="1" dirty="0">
                  <a:solidFill>
                    <a:schemeClr val="bg1"/>
                  </a:solidFill>
                  <a:latin typeface="+mn-ea"/>
                </a:rPr>
                <a:t>S</a:t>
              </a:r>
              <a:r>
                <a:rPr kumimoji="1" lang="en-US" altLang="ja-JP" sz="1100" b="1" dirty="0">
                  <a:solidFill>
                    <a:schemeClr val="bg1"/>
                  </a:solidFill>
                  <a:latin typeface="+mn-ea"/>
                </a:rPr>
                <a:t>earch</a:t>
              </a:r>
            </a:p>
            <a:p>
              <a:pPr algn="ctr">
                <a:lnSpc>
                  <a:spcPts val="1600"/>
                </a:lnSpc>
              </a:pPr>
              <a:r>
                <a:rPr kumimoji="1" lang="ja-JP" altLang="en-US" sz="1200" b="1" dirty="0">
                  <a:solidFill>
                    <a:schemeClr val="bg1"/>
                  </a:solidFill>
                  <a:latin typeface="+mn-ea"/>
                </a:rPr>
                <a:t>（検索）</a:t>
              </a:r>
            </a:p>
          </p:txBody>
        </p:sp>
        <p:sp>
          <p:nvSpPr>
            <p:cNvPr id="46" name="フリーフォーム: 図形 45">
              <a:extLst>
                <a:ext uri="{FF2B5EF4-FFF2-40B4-BE49-F238E27FC236}">
                  <a16:creationId xmlns:a16="http://schemas.microsoft.com/office/drawing/2014/main" id="{837FD984-14FA-C915-9E4C-0CC16CCE9BBC}"/>
                </a:ext>
              </a:extLst>
            </p:cNvPr>
            <p:cNvSpPr/>
            <p:nvPr/>
          </p:nvSpPr>
          <p:spPr>
            <a:xfrm>
              <a:off x="6392163" y="1665381"/>
              <a:ext cx="1483143" cy="622800"/>
            </a:xfrm>
            <a:custGeom>
              <a:avLst/>
              <a:gdLst>
                <a:gd name="connsiteX0" fmla="*/ 0 w 2931739"/>
                <a:gd name="connsiteY0" fmla="*/ 0 h 1172695"/>
                <a:gd name="connsiteX1" fmla="*/ 2345392 w 2931739"/>
                <a:gd name="connsiteY1" fmla="*/ 0 h 1172695"/>
                <a:gd name="connsiteX2" fmla="*/ 2931739 w 2931739"/>
                <a:gd name="connsiteY2" fmla="*/ 586348 h 1172695"/>
                <a:gd name="connsiteX3" fmla="*/ 2345392 w 2931739"/>
                <a:gd name="connsiteY3" fmla="*/ 1172695 h 1172695"/>
                <a:gd name="connsiteX4" fmla="*/ 0 w 2931739"/>
                <a:gd name="connsiteY4" fmla="*/ 1172695 h 1172695"/>
                <a:gd name="connsiteX5" fmla="*/ 0 w 2931739"/>
                <a:gd name="connsiteY5" fmla="*/ 0 h 1172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31739" h="1172695">
                  <a:moveTo>
                    <a:pt x="0" y="0"/>
                  </a:moveTo>
                  <a:lnTo>
                    <a:pt x="2345392" y="0"/>
                  </a:lnTo>
                  <a:lnTo>
                    <a:pt x="2931739" y="586348"/>
                  </a:lnTo>
                  <a:lnTo>
                    <a:pt x="2345392" y="1172695"/>
                  </a:lnTo>
                  <a:lnTo>
                    <a:pt x="0" y="1172695"/>
                  </a:lnTo>
                  <a:lnTo>
                    <a:pt x="0" y="0"/>
                  </a:lnTo>
                  <a:close/>
                </a:path>
              </a:pathLst>
            </a:custGeom>
            <a:gradFill>
              <a:gsLst>
                <a:gs pos="0">
                  <a:srgbClr val="4796E4"/>
                </a:gs>
                <a:gs pos="100000">
                  <a:srgbClr val="227BD4"/>
                </a:gs>
              </a:gsLst>
              <a:lin ang="0" scaled="0"/>
            </a:gra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0020" tIns="80010" rIns="333179" bIns="80010" numCol="1" spcCol="1270" anchor="ctr" anchorCtr="0">
              <a:noAutofit/>
            </a:bodyPr>
            <a:lstStyle/>
            <a:p>
              <a:pPr marL="0" lvl="0" indent="0" algn="ctr" defTabSz="1333500">
                <a:lnSpc>
                  <a:spcPct val="90000"/>
                </a:lnSpc>
                <a:spcBef>
                  <a:spcPct val="0"/>
                </a:spcBef>
                <a:spcAft>
                  <a:spcPct val="35000"/>
                </a:spcAft>
                <a:buNone/>
              </a:pPr>
              <a:endParaRPr lang="en-US" altLang="ja-JP" sz="3000" kern="1200" dirty="0"/>
            </a:p>
            <a:p>
              <a:pPr marL="0" lvl="0" indent="0" algn="ctr" defTabSz="1333500">
                <a:lnSpc>
                  <a:spcPct val="90000"/>
                </a:lnSpc>
                <a:spcBef>
                  <a:spcPct val="0"/>
                </a:spcBef>
                <a:spcAft>
                  <a:spcPct val="35000"/>
                </a:spcAft>
                <a:buNone/>
              </a:pPr>
              <a:r>
                <a:rPr lang="ja-JP" altLang="en-US" dirty="0"/>
                <a:t>　　</a:t>
              </a:r>
            </a:p>
          </p:txBody>
        </p:sp>
        <p:sp>
          <p:nvSpPr>
            <p:cNvPr id="49" name="テキスト ボックス 48">
              <a:extLst>
                <a:ext uri="{FF2B5EF4-FFF2-40B4-BE49-F238E27FC236}">
                  <a16:creationId xmlns:a16="http://schemas.microsoft.com/office/drawing/2014/main" id="{EC105059-0621-8533-8422-F638EA235830}"/>
                </a:ext>
              </a:extLst>
            </p:cNvPr>
            <p:cNvSpPr txBox="1"/>
            <p:nvPr/>
          </p:nvSpPr>
          <p:spPr>
            <a:xfrm>
              <a:off x="6636206" y="1748924"/>
              <a:ext cx="800219" cy="494238"/>
            </a:xfrm>
            <a:prstGeom prst="rect">
              <a:avLst/>
            </a:prstGeom>
            <a:noFill/>
          </p:spPr>
          <p:txBody>
            <a:bodyPr wrap="none" rtlCol="0">
              <a:spAutoFit/>
            </a:bodyPr>
            <a:lstStyle/>
            <a:p>
              <a:pPr algn="ctr">
                <a:lnSpc>
                  <a:spcPts val="1600"/>
                </a:lnSpc>
              </a:pPr>
              <a:r>
                <a:rPr kumimoji="1" lang="en-US" altLang="ja-JP" sz="1600" b="1" dirty="0">
                  <a:solidFill>
                    <a:schemeClr val="bg1"/>
                  </a:solidFill>
                  <a:latin typeface="+mn-ea"/>
                </a:rPr>
                <a:t>A</a:t>
              </a:r>
              <a:r>
                <a:rPr kumimoji="1" lang="en-US" altLang="ja-JP" sz="1100" b="1" dirty="0">
                  <a:solidFill>
                    <a:schemeClr val="bg1"/>
                  </a:solidFill>
                  <a:latin typeface="+mn-ea"/>
                </a:rPr>
                <a:t>ction</a:t>
              </a:r>
              <a:endParaRPr kumimoji="1" lang="en-US" altLang="ja-JP" sz="1000" b="1" dirty="0">
                <a:solidFill>
                  <a:schemeClr val="bg1"/>
                </a:solidFill>
                <a:latin typeface="+mn-ea"/>
              </a:endParaRPr>
            </a:p>
            <a:p>
              <a:pPr algn="ctr">
                <a:lnSpc>
                  <a:spcPts val="1600"/>
                </a:lnSpc>
              </a:pPr>
              <a:r>
                <a:rPr kumimoji="1" lang="ja-JP" altLang="en-US" sz="1200" b="1" dirty="0">
                  <a:solidFill>
                    <a:schemeClr val="bg1"/>
                  </a:solidFill>
                  <a:latin typeface="+mn-ea"/>
                </a:rPr>
                <a:t>（行動）</a:t>
              </a:r>
            </a:p>
          </p:txBody>
        </p:sp>
      </p:grpSp>
    </p:spTree>
    <p:extLst>
      <p:ext uri="{BB962C8B-B14F-4D97-AF65-F5344CB8AC3E}">
        <p14:creationId xmlns:p14="http://schemas.microsoft.com/office/powerpoint/2010/main" val="22292418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443</TotalTime>
  <Words>238</Words>
  <PresentationFormat>A4 210 x 297 mm</PresentationFormat>
  <Paragraphs>68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Noto Sans JP</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2023-11-02T00:16:27Z</dcterms:created>
  <dcterms:modified xsi:type="dcterms:W3CDTF">2023-11-17T04:47:07Z</dcterms:modified>
</cp:coreProperties>
</file>